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19"/>
  </p:notesMasterIdLst>
  <p:handoutMasterIdLst>
    <p:handoutMasterId r:id="rId20"/>
  </p:handoutMasterIdLst>
  <p:sldIdLst>
    <p:sldId id="2708" r:id="rId3"/>
    <p:sldId id="2387" r:id="rId4"/>
    <p:sldId id="2447" r:id="rId5"/>
    <p:sldId id="2762" r:id="rId6"/>
    <p:sldId id="2779" r:id="rId7"/>
    <p:sldId id="2768" r:id="rId8"/>
    <p:sldId id="2767" r:id="rId9"/>
    <p:sldId id="2726" r:id="rId10"/>
    <p:sldId id="2709" r:id="rId11"/>
    <p:sldId id="2769" r:id="rId12"/>
    <p:sldId id="2775" r:id="rId13"/>
    <p:sldId id="2771" r:id="rId14"/>
    <p:sldId id="2776" r:id="rId15"/>
    <p:sldId id="2777" r:id="rId16"/>
    <p:sldId id="2778" r:id="rId17"/>
    <p:sldId id="2765" r:id="rId18"/>
  </p:sldIdLst>
  <p:sldSz cx="9144000" cy="6858000" type="screen4x3"/>
  <p:notesSz cx="7099300" cy="10234613"/>
  <p:custDataLst>
    <p:tags r:id="rId21"/>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065FFA-8C78-2A4E-AB31-FC7C380068B2}" v="30" dt="2024-05-01T02:11:52.61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34"/>
    <p:restoredTop sz="94672"/>
  </p:normalViewPr>
  <p:slideViewPr>
    <p:cSldViewPr snapToGrid="0">
      <p:cViewPr varScale="1">
        <p:scale>
          <a:sx n="134" d="100"/>
          <a:sy n="134" d="100"/>
        </p:scale>
        <p:origin x="376" y="176"/>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notesTextViewPr>
    <p:cViewPr>
      <p:scale>
        <a:sx n="1" d="1"/>
        <a:sy n="1" d="1"/>
      </p:scale>
      <p:origin x="0" y="0"/>
    </p:cViewPr>
  </p:notesTextViewPr>
  <p:notesViewPr>
    <p:cSldViewPr snapToGrid="0">
      <p:cViewPr>
        <p:scale>
          <a:sx n="1" d="2"/>
          <a:sy n="1" d="2"/>
        </p:scale>
        <p:origin x="0" y="0"/>
      </p:cViewPr>
      <p:guideLst>
        <p:guide orient="horz" pos="3224"/>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3C4A7AF4-6488-5041-B432-D36EF53163D3}"/>
    <pc:docChg chg="undo custSel addSld delSld modSld sldOrd">
      <pc:chgData name="Xin Luo" userId="82312ee5779919a4" providerId="LiveId" clId="{3C4A7AF4-6488-5041-B432-D36EF53163D3}" dt="2023-02-23T14:33:41.327" v="6919" actId="478"/>
      <pc:docMkLst>
        <pc:docMk/>
      </pc:docMkLst>
      <pc:sldChg chg="del">
        <pc:chgData name="Xin Luo" userId="82312ee5779919a4" providerId="LiveId" clId="{3C4A7AF4-6488-5041-B432-D36EF53163D3}" dt="2023-02-22T05:30:51.981" v="0" actId="2696"/>
        <pc:sldMkLst>
          <pc:docMk/>
          <pc:sldMk cId="1153920038" sldId="2206"/>
        </pc:sldMkLst>
      </pc:sldChg>
      <pc:sldChg chg="addSp modSp mod">
        <pc:chgData name="Xin Luo" userId="82312ee5779919a4" providerId="LiveId" clId="{3C4A7AF4-6488-5041-B432-D36EF53163D3}" dt="2023-02-23T07:39:26.083" v="2380" actId="20577"/>
        <pc:sldMkLst>
          <pc:docMk/>
          <pc:sldMk cId="1576120367" sldId="2387"/>
        </pc:sldMkLst>
        <pc:spChg chg="mod">
          <ac:chgData name="Xin Luo" userId="82312ee5779919a4" providerId="LiveId" clId="{3C4A7AF4-6488-5041-B432-D36EF53163D3}" dt="2023-02-22T07:31:19.249" v="233"/>
          <ac:spMkLst>
            <pc:docMk/>
            <pc:sldMk cId="1576120367" sldId="2387"/>
            <ac:spMk id="4" creationId="{E22E439B-4B3F-A527-61D0-3ED55D24E856}"/>
          </ac:spMkLst>
        </pc:spChg>
        <pc:spChg chg="mod">
          <ac:chgData name="Xin Luo" userId="82312ee5779919a4" providerId="LiveId" clId="{3C4A7AF4-6488-5041-B432-D36EF53163D3}" dt="2023-02-22T07:31:49.764" v="280" actId="20577"/>
          <ac:spMkLst>
            <pc:docMk/>
            <pc:sldMk cId="1576120367" sldId="2387"/>
            <ac:spMk id="5" creationId="{494DAA55-5621-28DB-D255-E0EBB6C6477B}"/>
          </ac:spMkLst>
        </pc:spChg>
        <pc:spChg chg="mod">
          <ac:chgData name="Xin Luo" userId="82312ee5779919a4" providerId="LiveId" clId="{3C4A7AF4-6488-5041-B432-D36EF53163D3}" dt="2023-02-23T07:39:26.083" v="2380" actId="20577"/>
          <ac:spMkLst>
            <pc:docMk/>
            <pc:sldMk cId="1576120367" sldId="2387"/>
            <ac:spMk id="10" creationId="{00000000-0000-0000-0000-000000000000}"/>
          </ac:spMkLst>
        </pc:spChg>
        <pc:spChg chg="mod">
          <ac:chgData name="Xin Luo" userId="82312ee5779919a4" providerId="LiveId" clId="{3C4A7AF4-6488-5041-B432-D36EF53163D3}" dt="2023-02-23T04:51:20.387" v="1923" actId="20577"/>
          <ac:spMkLst>
            <pc:docMk/>
            <pc:sldMk cId="1576120367" sldId="2387"/>
            <ac:spMk id="12" creationId="{00000000-0000-0000-0000-000000000000}"/>
          </ac:spMkLst>
        </pc:spChg>
        <pc:spChg chg="mod">
          <ac:chgData name="Xin Luo" userId="82312ee5779919a4" providerId="LiveId" clId="{3C4A7AF4-6488-5041-B432-D36EF53163D3}" dt="2023-02-23T07:39:23.145" v="2375" actId="20577"/>
          <ac:spMkLst>
            <pc:docMk/>
            <pc:sldMk cId="1576120367" sldId="2387"/>
            <ac:spMk id="13" creationId="{00000000-0000-0000-0000-000000000000}"/>
          </ac:spMkLst>
        </pc:spChg>
        <pc:spChg chg="mod">
          <ac:chgData name="Xin Luo" userId="82312ee5779919a4" providerId="LiveId" clId="{3C4A7AF4-6488-5041-B432-D36EF53163D3}" dt="2023-02-23T04:51:33.868" v="1950" actId="20577"/>
          <ac:spMkLst>
            <pc:docMk/>
            <pc:sldMk cId="1576120367" sldId="2387"/>
            <ac:spMk id="14" creationId="{00000000-0000-0000-0000-000000000000}"/>
          </ac:spMkLst>
        </pc:spChg>
        <pc:grpChg chg="add mod">
          <ac:chgData name="Xin Luo" userId="82312ee5779919a4" providerId="LiveId" clId="{3C4A7AF4-6488-5041-B432-D36EF53163D3}" dt="2023-02-22T07:32:25.478" v="308" actId="1076"/>
          <ac:grpSpMkLst>
            <pc:docMk/>
            <pc:sldMk cId="1576120367" sldId="2387"/>
            <ac:grpSpMk id="2" creationId="{AFCAA61D-767A-24EA-9072-7425684288BB}"/>
          </ac:grpSpMkLst>
        </pc:grpChg>
        <pc:grpChg chg="mod">
          <ac:chgData name="Xin Luo" userId="82312ee5779919a4" providerId="LiveId" clId="{3C4A7AF4-6488-5041-B432-D36EF53163D3}" dt="2023-02-23T07:39:19.698" v="2367" actId="1076"/>
          <ac:grpSpMkLst>
            <pc:docMk/>
            <pc:sldMk cId="1576120367" sldId="2387"/>
            <ac:grpSpMk id="3" creationId="{12ED16A1-79B8-7DB1-1CC1-250B051BAD58}"/>
          </ac:grpSpMkLst>
        </pc:grpChg>
        <pc:grpChg chg="mod">
          <ac:chgData name="Xin Luo" userId="82312ee5779919a4" providerId="LiveId" clId="{3C4A7AF4-6488-5041-B432-D36EF53163D3}" dt="2023-02-23T07:39:15.729" v="2366" actId="1076"/>
          <ac:grpSpMkLst>
            <pc:docMk/>
            <pc:sldMk cId="1576120367" sldId="2387"/>
            <ac:grpSpMk id="9" creationId="{84B9B8D5-4BCC-CDFF-1E13-B005060A8BDF}"/>
          </ac:grpSpMkLst>
        </pc:grpChg>
      </pc:sldChg>
      <pc:sldChg chg="modSp mod">
        <pc:chgData name="Xin Luo" userId="82312ee5779919a4" providerId="LiveId" clId="{3C4A7AF4-6488-5041-B432-D36EF53163D3}" dt="2023-02-22T07:33:21.001" v="351" actId="20577"/>
        <pc:sldMkLst>
          <pc:docMk/>
          <pc:sldMk cId="2415901206" sldId="2447"/>
        </pc:sldMkLst>
        <pc:spChg chg="mod">
          <ac:chgData name="Xin Luo" userId="82312ee5779919a4" providerId="LiveId" clId="{3C4A7AF4-6488-5041-B432-D36EF53163D3}" dt="2023-02-22T07:33:21.001" v="351" actId="20577"/>
          <ac:spMkLst>
            <pc:docMk/>
            <pc:sldMk cId="2415901206" sldId="2447"/>
            <ac:spMk id="7" creationId="{00000000-0000-0000-0000-000000000000}"/>
          </ac:spMkLst>
        </pc:spChg>
      </pc:sldChg>
      <pc:sldChg chg="addSp delSp modSp mod">
        <pc:chgData name="Xin Luo" userId="82312ee5779919a4" providerId="LiveId" clId="{3C4A7AF4-6488-5041-B432-D36EF53163D3}" dt="2023-02-23T01:16:39.011" v="1571" actId="1037"/>
        <pc:sldMkLst>
          <pc:docMk/>
          <pc:sldMk cId="4067577602" sldId="2605"/>
        </pc:sldMkLst>
        <pc:spChg chg="mod">
          <ac:chgData name="Xin Luo" userId="82312ee5779919a4" providerId="LiveId" clId="{3C4A7AF4-6488-5041-B432-D36EF53163D3}" dt="2023-02-22T07:38:53.396" v="381" actId="20577"/>
          <ac:spMkLst>
            <pc:docMk/>
            <pc:sldMk cId="4067577602" sldId="2605"/>
            <ac:spMk id="3" creationId="{00000000-0000-0000-0000-000000000000}"/>
          </ac:spMkLst>
        </pc:spChg>
        <pc:spChg chg="add del mod">
          <ac:chgData name="Xin Luo" userId="82312ee5779919a4" providerId="LiveId" clId="{3C4A7AF4-6488-5041-B432-D36EF53163D3}" dt="2023-02-22T14:18:41.269" v="1148" actId="478"/>
          <ac:spMkLst>
            <pc:docMk/>
            <pc:sldMk cId="4067577602" sldId="2605"/>
            <ac:spMk id="4" creationId="{3684DBBF-D5C3-AAFB-5142-DEFC9143FCE7}"/>
          </ac:spMkLst>
        </pc:spChg>
        <pc:spChg chg="del">
          <ac:chgData name="Xin Luo" userId="82312ee5779919a4" providerId="LiveId" clId="{3C4A7AF4-6488-5041-B432-D36EF53163D3}" dt="2023-02-22T13:47:47.275" v="383" actId="478"/>
          <ac:spMkLst>
            <pc:docMk/>
            <pc:sldMk cId="4067577602" sldId="2605"/>
            <ac:spMk id="5" creationId="{8CB3051E-1455-F2D6-027A-C359D1264B18}"/>
          </ac:spMkLst>
        </pc:spChg>
        <pc:spChg chg="add mod">
          <ac:chgData name="Xin Luo" userId="82312ee5779919a4" providerId="LiveId" clId="{3C4A7AF4-6488-5041-B432-D36EF53163D3}" dt="2023-02-23T01:16:39.011" v="1571" actId="1037"/>
          <ac:spMkLst>
            <pc:docMk/>
            <pc:sldMk cId="4067577602" sldId="2605"/>
            <ac:spMk id="15" creationId="{8F7436BD-0CD5-04DA-2B44-925CE86CF70D}"/>
          </ac:spMkLst>
        </pc:spChg>
        <pc:spChg chg="add mod">
          <ac:chgData name="Xin Luo" userId="82312ee5779919a4" providerId="LiveId" clId="{3C4A7AF4-6488-5041-B432-D36EF53163D3}" dt="2023-02-22T14:35:48.413" v="1376" actId="1076"/>
          <ac:spMkLst>
            <pc:docMk/>
            <pc:sldMk cId="4067577602" sldId="2605"/>
            <ac:spMk id="16" creationId="{5E1E7D79-A815-9A32-ABAB-129BFCE643F1}"/>
          </ac:spMkLst>
        </pc:spChg>
        <pc:spChg chg="mod">
          <ac:chgData name="Xin Luo" userId="82312ee5779919a4" providerId="LiveId" clId="{3C4A7AF4-6488-5041-B432-D36EF53163D3}" dt="2023-02-22T14:25:21.534" v="1184" actId="115"/>
          <ac:spMkLst>
            <pc:docMk/>
            <pc:sldMk cId="4067577602" sldId="2605"/>
            <ac:spMk id="17" creationId="{9E05FFCA-3371-AF5C-381D-71D984055F5A}"/>
          </ac:spMkLst>
        </pc:spChg>
        <pc:picChg chg="add mod">
          <ac:chgData name="Xin Luo" userId="82312ee5779919a4" providerId="LiveId" clId="{3C4A7AF4-6488-5041-B432-D36EF53163D3}" dt="2023-02-22T14:36:37.590" v="1394" actId="1076"/>
          <ac:picMkLst>
            <pc:docMk/>
            <pc:sldMk cId="4067577602" sldId="2605"/>
            <ac:picMk id="7" creationId="{C7993E05-4ADB-9D0C-E633-5749F445E479}"/>
          </ac:picMkLst>
        </pc:picChg>
        <pc:picChg chg="add del mod">
          <ac:chgData name="Xin Luo" userId="82312ee5779919a4" providerId="LiveId" clId="{3C4A7AF4-6488-5041-B432-D36EF53163D3}" dt="2023-02-22T14:24:46.251" v="1173" actId="478"/>
          <ac:picMkLst>
            <pc:docMk/>
            <pc:sldMk cId="4067577602" sldId="2605"/>
            <ac:picMk id="9" creationId="{D4A1F7D5-C3DE-337A-6369-48B839C7030D}"/>
          </ac:picMkLst>
        </pc:picChg>
        <pc:picChg chg="add mod">
          <ac:chgData name="Xin Luo" userId="82312ee5779919a4" providerId="LiveId" clId="{3C4A7AF4-6488-5041-B432-D36EF53163D3}" dt="2023-02-22T14:36:43.182" v="1396" actId="1076"/>
          <ac:picMkLst>
            <pc:docMk/>
            <pc:sldMk cId="4067577602" sldId="2605"/>
            <ac:picMk id="10" creationId="{26D555B6-DE11-BF17-8D9F-B5F93A876835}"/>
          </ac:picMkLst>
        </pc:picChg>
        <pc:picChg chg="del">
          <ac:chgData name="Xin Luo" userId="82312ee5779919a4" providerId="LiveId" clId="{3C4A7AF4-6488-5041-B432-D36EF53163D3}" dt="2023-02-22T13:47:45.826" v="382" actId="478"/>
          <ac:picMkLst>
            <pc:docMk/>
            <pc:sldMk cId="4067577602" sldId="2605"/>
            <ac:picMk id="1026" creationId="{9270A6EE-B03E-77C5-630F-E811251395A0}"/>
          </ac:picMkLst>
        </pc:picChg>
        <pc:picChg chg="add mod">
          <ac:chgData name="Xin Luo" userId="82312ee5779919a4" providerId="LiveId" clId="{3C4A7AF4-6488-5041-B432-D36EF53163D3}" dt="2023-02-22T14:34:30.005" v="1302" actId="1036"/>
          <ac:picMkLst>
            <pc:docMk/>
            <pc:sldMk cId="4067577602" sldId="2605"/>
            <ac:picMk id="1028" creationId="{9FA49340-63F1-4959-1786-FD893DE76CE9}"/>
          </ac:picMkLst>
        </pc:picChg>
        <pc:picChg chg="add mod">
          <ac:chgData name="Xin Luo" userId="82312ee5779919a4" providerId="LiveId" clId="{3C4A7AF4-6488-5041-B432-D36EF53163D3}" dt="2023-02-22T14:36:33.444" v="1393" actId="1076"/>
          <ac:picMkLst>
            <pc:docMk/>
            <pc:sldMk cId="4067577602" sldId="2605"/>
            <ac:picMk id="1030" creationId="{35CDAC06-D9CF-2AC8-535E-A1B01EC14218}"/>
          </ac:picMkLst>
        </pc:picChg>
        <pc:picChg chg="add mod">
          <ac:chgData name="Xin Luo" userId="82312ee5779919a4" providerId="LiveId" clId="{3C4A7AF4-6488-5041-B432-D36EF53163D3}" dt="2023-02-22T14:35:58.140" v="1379" actId="14100"/>
          <ac:picMkLst>
            <pc:docMk/>
            <pc:sldMk cId="4067577602" sldId="2605"/>
            <ac:picMk id="1032" creationId="{AFE202E8-A338-4627-93EE-5AD65BEE9525}"/>
          </ac:picMkLst>
        </pc:picChg>
        <pc:picChg chg="add mod">
          <ac:chgData name="Xin Luo" userId="82312ee5779919a4" providerId="LiveId" clId="{3C4A7AF4-6488-5041-B432-D36EF53163D3}" dt="2023-02-22T14:34:30.005" v="1302" actId="1036"/>
          <ac:picMkLst>
            <pc:docMk/>
            <pc:sldMk cId="4067577602" sldId="2605"/>
            <ac:picMk id="1034" creationId="{D5CBEF68-23C0-8F4A-FA5F-CB6BCAE76176}"/>
          </ac:picMkLst>
        </pc:picChg>
        <pc:picChg chg="add mod">
          <ac:chgData name="Xin Luo" userId="82312ee5779919a4" providerId="LiveId" clId="{3C4A7AF4-6488-5041-B432-D36EF53163D3}" dt="2023-02-22T14:34:36.142" v="1309" actId="1035"/>
          <ac:picMkLst>
            <pc:docMk/>
            <pc:sldMk cId="4067577602" sldId="2605"/>
            <ac:picMk id="1036" creationId="{5E2738F1-9461-1F5B-3007-2AA2AD20C330}"/>
          </ac:picMkLst>
        </pc:picChg>
        <pc:cxnChg chg="add mod">
          <ac:chgData name="Xin Luo" userId="82312ee5779919a4" providerId="LiveId" clId="{3C4A7AF4-6488-5041-B432-D36EF53163D3}" dt="2023-02-22T14:33:32.573" v="1248" actId="14100"/>
          <ac:cxnSpMkLst>
            <pc:docMk/>
            <pc:sldMk cId="4067577602" sldId="2605"/>
            <ac:cxnSpMk id="12" creationId="{78FA799A-1F2C-F1DA-9F71-B1B8AFBC5758}"/>
          </ac:cxnSpMkLst>
        </pc:cxnChg>
      </pc:sldChg>
      <pc:sldChg chg="del">
        <pc:chgData name="Xin Luo" userId="82312ee5779919a4" providerId="LiveId" clId="{3C4A7AF4-6488-5041-B432-D36EF53163D3}" dt="2023-02-22T05:30:52.002" v="3" actId="2696"/>
        <pc:sldMkLst>
          <pc:docMk/>
          <pc:sldMk cId="2688334957" sldId="2705"/>
        </pc:sldMkLst>
      </pc:sldChg>
      <pc:sldChg chg="del">
        <pc:chgData name="Xin Luo" userId="82312ee5779919a4" providerId="LiveId" clId="{3C4A7AF4-6488-5041-B432-D36EF53163D3}" dt="2023-02-22T05:30:51.986" v="2" actId="2696"/>
        <pc:sldMkLst>
          <pc:docMk/>
          <pc:sldMk cId="2464444856" sldId="2706"/>
        </pc:sldMkLst>
      </pc:sldChg>
      <pc:sldChg chg="del">
        <pc:chgData name="Xin Luo" userId="82312ee5779919a4" providerId="LiveId" clId="{3C4A7AF4-6488-5041-B432-D36EF53163D3}" dt="2023-02-22T05:30:51.983" v="1" actId="2696"/>
        <pc:sldMkLst>
          <pc:docMk/>
          <pc:sldMk cId="1602808061" sldId="2707"/>
        </pc:sldMkLst>
      </pc:sldChg>
      <pc:sldChg chg="modSp mod">
        <pc:chgData name="Xin Luo" userId="82312ee5779919a4" providerId="LiveId" clId="{3C4A7AF4-6488-5041-B432-D36EF53163D3}" dt="2023-02-22T07:27:49.994" v="45" actId="20577"/>
        <pc:sldMkLst>
          <pc:docMk/>
          <pc:sldMk cId="1658607177" sldId="2708"/>
        </pc:sldMkLst>
        <pc:spChg chg="mod">
          <ac:chgData name="Xin Luo" userId="82312ee5779919a4" providerId="LiveId" clId="{3C4A7AF4-6488-5041-B432-D36EF53163D3}" dt="2023-02-22T05:30:59.167" v="9" actId="20577"/>
          <ac:spMkLst>
            <pc:docMk/>
            <pc:sldMk cId="1658607177" sldId="2708"/>
            <ac:spMk id="3" creationId="{E375549C-74EF-2C8F-6432-2C52B803FB1B}"/>
          </ac:spMkLst>
        </pc:spChg>
        <pc:spChg chg="mod">
          <ac:chgData name="Xin Luo" userId="82312ee5779919a4" providerId="LiveId" clId="{3C4A7AF4-6488-5041-B432-D36EF53163D3}" dt="2023-02-22T07:27:49.994" v="45" actId="20577"/>
          <ac:spMkLst>
            <pc:docMk/>
            <pc:sldMk cId="1658607177" sldId="2708"/>
            <ac:spMk id="24" creationId="{00000000-0000-0000-0000-000000000000}"/>
          </ac:spMkLst>
        </pc:spChg>
      </pc:sldChg>
      <pc:sldChg chg="modSp add mod">
        <pc:chgData name="Xin Luo" userId="82312ee5779919a4" providerId="LiveId" clId="{3C4A7AF4-6488-5041-B432-D36EF53163D3}" dt="2023-02-23T07:39:57.891" v="2394" actId="20577"/>
        <pc:sldMkLst>
          <pc:docMk/>
          <pc:sldMk cId="481122590" sldId="2709"/>
        </pc:sldMkLst>
        <pc:spChg chg="mod">
          <ac:chgData name="Xin Luo" userId="82312ee5779919a4" providerId="LiveId" clId="{3C4A7AF4-6488-5041-B432-D36EF53163D3}" dt="2023-02-23T07:39:57.891" v="2394" actId="20577"/>
          <ac:spMkLst>
            <pc:docMk/>
            <pc:sldMk cId="481122590" sldId="2709"/>
            <ac:spMk id="7" creationId="{00000000-0000-0000-0000-000000000000}"/>
          </ac:spMkLst>
        </pc:spChg>
      </pc:sldChg>
      <pc:sldChg chg="addSp delSp modSp del mod">
        <pc:chgData name="Xin Luo" userId="82312ee5779919a4" providerId="LiveId" clId="{3C4A7AF4-6488-5041-B432-D36EF53163D3}" dt="2023-02-23T07:26:52.546" v="2336" actId="2696"/>
        <pc:sldMkLst>
          <pc:docMk/>
          <pc:sldMk cId="1257969106" sldId="2709"/>
        </pc:sldMkLst>
        <pc:spChg chg="add del mod">
          <ac:chgData name="Xin Luo" userId="82312ee5779919a4" providerId="LiveId" clId="{3C4A7AF4-6488-5041-B432-D36EF53163D3}" dt="2023-02-23T07:23:16.824" v="2299"/>
          <ac:spMkLst>
            <pc:docMk/>
            <pc:sldMk cId="1257969106" sldId="2709"/>
            <ac:spMk id="2" creationId="{4F16F311-539C-1B93-3CE1-715CE6FEC011}"/>
          </ac:spMkLst>
        </pc:spChg>
        <pc:spChg chg="add del mod">
          <ac:chgData name="Xin Luo" userId="82312ee5779919a4" providerId="LiveId" clId="{3C4A7AF4-6488-5041-B432-D36EF53163D3}" dt="2023-02-23T07:23:16.824" v="2299"/>
          <ac:spMkLst>
            <pc:docMk/>
            <pc:sldMk cId="1257969106" sldId="2709"/>
            <ac:spMk id="4" creationId="{883EF12F-27CE-609F-1E57-59730B969DB2}"/>
          </ac:spMkLst>
        </pc:spChg>
        <pc:spChg chg="mod">
          <ac:chgData name="Xin Luo" userId="82312ee5779919a4" providerId="LiveId" clId="{3C4A7AF4-6488-5041-B432-D36EF53163D3}" dt="2023-02-23T07:23:37.260" v="2303" actId="20577"/>
          <ac:spMkLst>
            <pc:docMk/>
            <pc:sldMk cId="1257969106" sldId="2709"/>
            <ac:spMk id="7" creationId="{00000000-0000-0000-0000-000000000000}"/>
          </ac:spMkLst>
        </pc:spChg>
      </pc:sldChg>
      <pc:sldChg chg="del">
        <pc:chgData name="Xin Luo" userId="82312ee5779919a4" providerId="LiveId" clId="{3C4A7AF4-6488-5041-B432-D36EF53163D3}" dt="2023-02-22T07:32:46.487" v="311" actId="2696"/>
        <pc:sldMkLst>
          <pc:docMk/>
          <pc:sldMk cId="2744383376" sldId="2711"/>
        </pc:sldMkLst>
      </pc:sldChg>
      <pc:sldChg chg="del">
        <pc:chgData name="Xin Luo" userId="82312ee5779919a4" providerId="LiveId" clId="{3C4A7AF4-6488-5041-B432-D36EF53163D3}" dt="2023-02-22T07:32:46.489" v="312" actId="2696"/>
        <pc:sldMkLst>
          <pc:docMk/>
          <pc:sldMk cId="280619949" sldId="2714"/>
        </pc:sldMkLst>
      </pc:sldChg>
      <pc:sldChg chg="del">
        <pc:chgData name="Xin Luo" userId="82312ee5779919a4" providerId="LiveId" clId="{3C4A7AF4-6488-5041-B432-D36EF53163D3}" dt="2023-02-22T07:32:53.087" v="313" actId="2696"/>
        <pc:sldMkLst>
          <pc:docMk/>
          <pc:sldMk cId="3852391939" sldId="2715"/>
        </pc:sldMkLst>
      </pc:sldChg>
      <pc:sldChg chg="delSp modSp del mod ord">
        <pc:chgData name="Xin Luo" userId="82312ee5779919a4" providerId="LiveId" clId="{3C4A7AF4-6488-5041-B432-D36EF53163D3}" dt="2023-02-23T07:26:52.546" v="2336" actId="2696"/>
        <pc:sldMkLst>
          <pc:docMk/>
          <pc:sldMk cId="3026715585" sldId="2716"/>
        </pc:sldMkLst>
        <pc:spChg chg="mod">
          <ac:chgData name="Xin Luo" userId="82312ee5779919a4" providerId="LiveId" clId="{3C4A7AF4-6488-5041-B432-D36EF53163D3}" dt="2023-02-23T07:23:45.452" v="2305" actId="20577"/>
          <ac:spMkLst>
            <pc:docMk/>
            <pc:sldMk cId="3026715585" sldId="2716"/>
            <ac:spMk id="3" creationId="{00000000-0000-0000-0000-000000000000}"/>
          </ac:spMkLst>
        </pc:spChg>
        <pc:spChg chg="del">
          <ac:chgData name="Xin Luo" userId="82312ee5779919a4" providerId="LiveId" clId="{3C4A7AF4-6488-5041-B432-D36EF53163D3}" dt="2023-02-23T01:12:00.098" v="1532" actId="478"/>
          <ac:spMkLst>
            <pc:docMk/>
            <pc:sldMk cId="3026715585" sldId="2716"/>
            <ac:spMk id="4" creationId="{B31A8325-31D8-6F06-6D89-E39763C56875}"/>
          </ac:spMkLst>
        </pc:spChg>
        <pc:spChg chg="del">
          <ac:chgData name="Xin Luo" userId="82312ee5779919a4" providerId="LiveId" clId="{3C4A7AF4-6488-5041-B432-D36EF53163D3}" dt="2023-02-23T01:11:57.107" v="1531" actId="478"/>
          <ac:spMkLst>
            <pc:docMk/>
            <pc:sldMk cId="3026715585" sldId="2716"/>
            <ac:spMk id="17" creationId="{9E05FFCA-3371-AF5C-381D-71D984055F5A}"/>
          </ac:spMkLst>
        </pc:spChg>
      </pc:sldChg>
      <pc:sldChg chg="addSp modSp add mod">
        <pc:chgData name="Xin Luo" userId="82312ee5779919a4" providerId="LiveId" clId="{3C4A7AF4-6488-5041-B432-D36EF53163D3}" dt="2023-02-23T07:58:34.775" v="2627" actId="20577"/>
        <pc:sldMkLst>
          <pc:docMk/>
          <pc:sldMk cId="3833073590" sldId="2716"/>
        </pc:sldMkLst>
        <pc:spChg chg="mod">
          <ac:chgData name="Xin Luo" userId="82312ee5779919a4" providerId="LiveId" clId="{3C4A7AF4-6488-5041-B432-D36EF53163D3}" dt="2023-02-23T07:58:34.775" v="2627" actId="20577"/>
          <ac:spMkLst>
            <pc:docMk/>
            <pc:sldMk cId="3833073590" sldId="2716"/>
            <ac:spMk id="2" creationId="{631AADB6-C88A-D817-4683-FC087E4E240F}"/>
          </ac:spMkLst>
        </pc:spChg>
        <pc:spChg chg="mod">
          <ac:chgData name="Xin Luo" userId="82312ee5779919a4" providerId="LiveId" clId="{3C4A7AF4-6488-5041-B432-D36EF53163D3}" dt="2023-02-23T07:40:13.902" v="2397" actId="20577"/>
          <ac:spMkLst>
            <pc:docMk/>
            <pc:sldMk cId="3833073590" sldId="2716"/>
            <ac:spMk id="3" creationId="{00000000-0000-0000-0000-000000000000}"/>
          </ac:spMkLst>
        </pc:spChg>
        <pc:spChg chg="add mod">
          <ac:chgData name="Xin Luo" userId="82312ee5779919a4" providerId="LiveId" clId="{3C4A7AF4-6488-5041-B432-D36EF53163D3}" dt="2023-02-23T07:55:19.067" v="2577" actId="115"/>
          <ac:spMkLst>
            <pc:docMk/>
            <pc:sldMk cId="3833073590" sldId="2716"/>
            <ac:spMk id="5" creationId="{9F4AEA98-0C33-E82A-EB75-839D0F0B55A4}"/>
          </ac:spMkLst>
        </pc:spChg>
      </pc:sldChg>
      <pc:sldChg chg="del">
        <pc:chgData name="Xin Luo" userId="82312ee5779919a4" providerId="LiveId" clId="{3C4A7AF4-6488-5041-B432-D36EF53163D3}" dt="2023-02-22T07:32:53.106" v="315" actId="2696"/>
        <pc:sldMkLst>
          <pc:docMk/>
          <pc:sldMk cId="4136986794" sldId="2717"/>
        </pc:sldMkLst>
      </pc:sldChg>
      <pc:sldChg chg="del">
        <pc:chgData name="Xin Luo" userId="82312ee5779919a4" providerId="LiveId" clId="{3C4A7AF4-6488-5041-B432-D36EF53163D3}" dt="2023-02-22T07:32:53.089" v="314" actId="2696"/>
        <pc:sldMkLst>
          <pc:docMk/>
          <pc:sldMk cId="1778017482" sldId="2718"/>
        </pc:sldMkLst>
      </pc:sldChg>
      <pc:sldChg chg="modSp del mod ord">
        <pc:chgData name="Xin Luo" userId="82312ee5779919a4" providerId="LiveId" clId="{3C4A7AF4-6488-5041-B432-D36EF53163D3}" dt="2023-02-23T07:26:52.546" v="2336" actId="2696"/>
        <pc:sldMkLst>
          <pc:docMk/>
          <pc:sldMk cId="1858913004" sldId="2719"/>
        </pc:sldMkLst>
        <pc:spChg chg="mod">
          <ac:chgData name="Xin Luo" userId="82312ee5779919a4" providerId="LiveId" clId="{3C4A7AF4-6488-5041-B432-D36EF53163D3}" dt="2023-02-23T07:06:13.687" v="1964" actId="20577"/>
          <ac:spMkLst>
            <pc:docMk/>
            <pc:sldMk cId="1858913004" sldId="2719"/>
            <ac:spMk id="2" creationId="{631AADB6-C88A-D817-4683-FC087E4E240F}"/>
          </ac:spMkLst>
        </pc:spChg>
        <pc:spChg chg="mod">
          <ac:chgData name="Xin Luo" userId="82312ee5779919a4" providerId="LiveId" clId="{3C4A7AF4-6488-5041-B432-D36EF53163D3}" dt="2023-02-23T07:26:41.367" v="2335" actId="20577"/>
          <ac:spMkLst>
            <pc:docMk/>
            <pc:sldMk cId="1858913004" sldId="2719"/>
            <ac:spMk id="3" creationId="{00000000-0000-0000-0000-000000000000}"/>
          </ac:spMkLst>
        </pc:spChg>
        <pc:spChg chg="mod">
          <ac:chgData name="Xin Luo" userId="82312ee5779919a4" providerId="LiveId" clId="{3C4A7AF4-6488-5041-B432-D36EF53163D3}" dt="2023-02-23T07:18:35.599" v="2267" actId="20577"/>
          <ac:spMkLst>
            <pc:docMk/>
            <pc:sldMk cId="1858913004" sldId="2719"/>
            <ac:spMk id="5" creationId="{FCD10A89-5E0E-5D73-1D4F-9E11D943B29C}"/>
          </ac:spMkLst>
        </pc:spChg>
      </pc:sldChg>
      <pc:sldChg chg="modSp add del mod">
        <pc:chgData name="Xin Luo" userId="82312ee5779919a4" providerId="LiveId" clId="{3C4A7AF4-6488-5041-B432-D36EF53163D3}" dt="2023-02-23T07:29:10.384" v="2343" actId="2696"/>
        <pc:sldMkLst>
          <pc:docMk/>
          <pc:sldMk cId="3840444413" sldId="2719"/>
        </pc:sldMkLst>
        <pc:spChg chg="mod">
          <ac:chgData name="Xin Luo" userId="82312ee5779919a4" providerId="LiveId" clId="{3C4A7AF4-6488-5041-B432-D36EF53163D3}" dt="2023-02-23T07:27:15.924" v="2338" actId="1076"/>
          <ac:spMkLst>
            <pc:docMk/>
            <pc:sldMk cId="3840444413" sldId="2719"/>
            <ac:spMk id="5" creationId="{FCD10A89-5E0E-5D73-1D4F-9E11D943B29C}"/>
          </ac:spMkLst>
        </pc:spChg>
      </pc:sldChg>
      <pc:sldChg chg="modSp add mod ord">
        <pc:chgData name="Xin Luo" userId="82312ee5779919a4" providerId="LiveId" clId="{3C4A7AF4-6488-5041-B432-D36EF53163D3}" dt="2023-02-23T04:51:04.333" v="1905" actId="20577"/>
        <pc:sldMkLst>
          <pc:docMk/>
          <pc:sldMk cId="972163772" sldId="2720"/>
        </pc:sldMkLst>
        <pc:spChg chg="mod">
          <ac:chgData name="Xin Luo" userId="82312ee5779919a4" providerId="LiveId" clId="{3C4A7AF4-6488-5041-B432-D36EF53163D3}" dt="2023-02-23T04:51:04.333" v="1905" actId="20577"/>
          <ac:spMkLst>
            <pc:docMk/>
            <pc:sldMk cId="972163772" sldId="2720"/>
            <ac:spMk id="7" creationId="{00000000-0000-0000-0000-000000000000}"/>
          </ac:spMkLst>
        </pc:spChg>
      </pc:sldChg>
      <pc:sldChg chg="del">
        <pc:chgData name="Xin Luo" userId="82312ee5779919a4" providerId="LiveId" clId="{3C4A7AF4-6488-5041-B432-D36EF53163D3}" dt="2023-02-22T07:32:37.778" v="309" actId="2696"/>
        <pc:sldMkLst>
          <pc:docMk/>
          <pc:sldMk cId="3480831675" sldId="2720"/>
        </pc:sldMkLst>
      </pc:sldChg>
      <pc:sldChg chg="del">
        <pc:chgData name="Xin Luo" userId="82312ee5779919a4" providerId="LiveId" clId="{3C4A7AF4-6488-5041-B432-D36EF53163D3}" dt="2023-02-22T07:32:46.484" v="310" actId="2696"/>
        <pc:sldMkLst>
          <pc:docMk/>
          <pc:sldMk cId="1410676903" sldId="2721"/>
        </pc:sldMkLst>
      </pc:sldChg>
      <pc:sldChg chg="delSp modSp add mod ord">
        <pc:chgData name="Xin Luo" userId="82312ee5779919a4" providerId="LiveId" clId="{3C4A7AF4-6488-5041-B432-D36EF53163D3}" dt="2023-02-23T07:12:50.196" v="2062" actId="478"/>
        <pc:sldMkLst>
          <pc:docMk/>
          <pc:sldMk cId="2689695864" sldId="2721"/>
        </pc:sldMkLst>
        <pc:spChg chg="mod">
          <ac:chgData name="Xin Luo" userId="82312ee5779919a4" providerId="LiveId" clId="{3C4A7AF4-6488-5041-B432-D36EF53163D3}" dt="2023-02-23T07:07:57.259" v="2017" actId="20577"/>
          <ac:spMkLst>
            <pc:docMk/>
            <pc:sldMk cId="2689695864" sldId="2721"/>
            <ac:spMk id="2" creationId="{631AADB6-C88A-D817-4683-FC087E4E240F}"/>
          </ac:spMkLst>
        </pc:spChg>
        <pc:spChg chg="mod">
          <ac:chgData name="Xin Luo" userId="82312ee5779919a4" providerId="LiveId" clId="{3C4A7AF4-6488-5041-B432-D36EF53163D3}" dt="2023-02-23T07:07:20.323" v="1987"/>
          <ac:spMkLst>
            <pc:docMk/>
            <pc:sldMk cId="2689695864" sldId="2721"/>
            <ac:spMk id="3" creationId="{00000000-0000-0000-0000-000000000000}"/>
          </ac:spMkLst>
        </pc:spChg>
        <pc:spChg chg="del">
          <ac:chgData name="Xin Luo" userId="82312ee5779919a4" providerId="LiveId" clId="{3C4A7AF4-6488-5041-B432-D36EF53163D3}" dt="2023-02-23T07:12:50.196" v="2062" actId="478"/>
          <ac:spMkLst>
            <pc:docMk/>
            <pc:sldMk cId="2689695864" sldId="2721"/>
            <ac:spMk id="4" creationId="{B31A8325-31D8-6F06-6D89-E39763C56875}"/>
          </ac:spMkLst>
        </pc:spChg>
        <pc:spChg chg="mod">
          <ac:chgData name="Xin Luo" userId="82312ee5779919a4" providerId="LiveId" clId="{3C4A7AF4-6488-5041-B432-D36EF53163D3}" dt="2023-02-23T07:09:59.951" v="2061" actId="20577"/>
          <ac:spMkLst>
            <pc:docMk/>
            <pc:sldMk cId="2689695864" sldId="2721"/>
            <ac:spMk id="17" creationId="{9E05FFCA-3371-AF5C-381D-71D984055F5A}"/>
          </ac:spMkLst>
        </pc:spChg>
      </pc:sldChg>
      <pc:sldChg chg="add del">
        <pc:chgData name="Xin Luo" userId="82312ee5779919a4" providerId="LiveId" clId="{3C4A7AF4-6488-5041-B432-D36EF53163D3}" dt="2023-02-23T01:10:59.145" v="1497"/>
        <pc:sldMkLst>
          <pc:docMk/>
          <pc:sldMk cId="2910826875" sldId="2721"/>
        </pc:sldMkLst>
      </pc:sldChg>
      <pc:sldChg chg="addSp delSp modSp add mod ord">
        <pc:chgData name="Xin Luo" userId="82312ee5779919a4" providerId="LiveId" clId="{3C4A7AF4-6488-5041-B432-D36EF53163D3}" dt="2023-02-23T07:26:03.168" v="2327" actId="20577"/>
        <pc:sldMkLst>
          <pc:docMk/>
          <pc:sldMk cId="1209572041" sldId="2722"/>
        </pc:sldMkLst>
        <pc:spChg chg="del mod">
          <ac:chgData name="Xin Luo" userId="82312ee5779919a4" providerId="LiveId" clId="{3C4A7AF4-6488-5041-B432-D36EF53163D3}" dt="2023-02-23T07:25:48.882" v="2315" actId="478"/>
          <ac:spMkLst>
            <pc:docMk/>
            <pc:sldMk cId="1209572041" sldId="2722"/>
            <ac:spMk id="2" creationId="{631AADB6-C88A-D817-4683-FC087E4E240F}"/>
          </ac:spMkLst>
        </pc:spChg>
        <pc:spChg chg="mod">
          <ac:chgData name="Xin Luo" userId="82312ee5779919a4" providerId="LiveId" clId="{3C4A7AF4-6488-5041-B432-D36EF53163D3}" dt="2023-02-23T07:26:03.168" v="2327" actId="20577"/>
          <ac:spMkLst>
            <pc:docMk/>
            <pc:sldMk cId="1209572041" sldId="2722"/>
            <ac:spMk id="3" creationId="{00000000-0000-0000-0000-000000000000}"/>
          </ac:spMkLst>
        </pc:spChg>
        <pc:spChg chg="add del mod">
          <ac:chgData name="Xin Luo" userId="82312ee5779919a4" providerId="LiveId" clId="{3C4A7AF4-6488-5041-B432-D36EF53163D3}" dt="2023-02-23T07:25:42.840" v="2313" actId="478"/>
          <ac:spMkLst>
            <pc:docMk/>
            <pc:sldMk cId="1209572041" sldId="2722"/>
            <ac:spMk id="4" creationId="{1142D573-39B3-7F92-D797-85454C098638}"/>
          </ac:spMkLst>
        </pc:spChg>
        <pc:spChg chg="add del mod">
          <ac:chgData name="Xin Luo" userId="82312ee5779919a4" providerId="LiveId" clId="{3C4A7AF4-6488-5041-B432-D36EF53163D3}" dt="2023-02-23T07:25:42.840" v="2313" actId="478"/>
          <ac:spMkLst>
            <pc:docMk/>
            <pc:sldMk cId="1209572041" sldId="2722"/>
            <ac:spMk id="5" creationId="{A5864BEB-996C-F0AF-3A0B-26BB46B4EE87}"/>
          </ac:spMkLst>
        </pc:spChg>
        <pc:spChg chg="add del mod">
          <ac:chgData name="Xin Luo" userId="82312ee5779919a4" providerId="LiveId" clId="{3C4A7AF4-6488-5041-B432-D36EF53163D3}" dt="2023-02-23T07:25:48.882" v="2315" actId="478"/>
          <ac:spMkLst>
            <pc:docMk/>
            <pc:sldMk cId="1209572041" sldId="2722"/>
            <ac:spMk id="6" creationId="{D5048D8D-770E-37C2-8271-C710C5C8E2D0}"/>
          </ac:spMkLst>
        </pc:spChg>
        <pc:spChg chg="add del mod">
          <ac:chgData name="Xin Luo" userId="82312ee5779919a4" providerId="LiveId" clId="{3C4A7AF4-6488-5041-B432-D36EF53163D3}" dt="2023-02-23T07:25:48.882" v="2315" actId="478"/>
          <ac:spMkLst>
            <pc:docMk/>
            <pc:sldMk cId="1209572041" sldId="2722"/>
            <ac:spMk id="8" creationId="{196BD59A-0CC5-48B3-F0DD-26A59FE6A391}"/>
          </ac:spMkLst>
        </pc:spChg>
        <pc:spChg chg="add del mod">
          <ac:chgData name="Xin Luo" userId="82312ee5779919a4" providerId="LiveId" clId="{3C4A7AF4-6488-5041-B432-D36EF53163D3}" dt="2023-02-23T07:25:48.882" v="2315" actId="478"/>
          <ac:spMkLst>
            <pc:docMk/>
            <pc:sldMk cId="1209572041" sldId="2722"/>
            <ac:spMk id="9" creationId="{C753F62A-4457-3186-8C22-1660EC8CABE8}"/>
          </ac:spMkLst>
        </pc:spChg>
        <pc:spChg chg="add mod">
          <ac:chgData name="Xin Luo" userId="82312ee5779919a4" providerId="LiveId" clId="{3C4A7AF4-6488-5041-B432-D36EF53163D3}" dt="2023-02-23T07:25:49.454" v="2316"/>
          <ac:spMkLst>
            <pc:docMk/>
            <pc:sldMk cId="1209572041" sldId="2722"/>
            <ac:spMk id="11" creationId="{53A7E693-8098-76C4-CD5D-47166ABEB164}"/>
          </ac:spMkLst>
        </pc:spChg>
        <pc:spChg chg="add mod">
          <ac:chgData name="Xin Luo" userId="82312ee5779919a4" providerId="LiveId" clId="{3C4A7AF4-6488-5041-B432-D36EF53163D3}" dt="2023-02-23T07:25:49.454" v="2316"/>
          <ac:spMkLst>
            <pc:docMk/>
            <pc:sldMk cId="1209572041" sldId="2722"/>
            <ac:spMk id="13" creationId="{303BC878-BC57-D350-27A3-F03AE48213AC}"/>
          </ac:spMkLst>
        </pc:spChg>
        <pc:spChg chg="add mod">
          <ac:chgData name="Xin Luo" userId="82312ee5779919a4" providerId="LiveId" clId="{3C4A7AF4-6488-5041-B432-D36EF53163D3}" dt="2023-02-23T07:25:49.454" v="2316"/>
          <ac:spMkLst>
            <pc:docMk/>
            <pc:sldMk cId="1209572041" sldId="2722"/>
            <ac:spMk id="14" creationId="{0DADB612-499B-577C-8C56-FA81A4204DD1}"/>
          </ac:spMkLst>
        </pc:spChg>
        <pc:spChg chg="del">
          <ac:chgData name="Xin Luo" userId="82312ee5779919a4" providerId="LiveId" clId="{3C4A7AF4-6488-5041-B432-D36EF53163D3}" dt="2023-02-23T01:32:29.566" v="1590" actId="478"/>
          <ac:spMkLst>
            <pc:docMk/>
            <pc:sldMk cId="1209572041" sldId="2722"/>
            <ac:spMk id="15" creationId="{8F7436BD-0CD5-04DA-2B44-925CE86CF70D}"/>
          </ac:spMkLst>
        </pc:spChg>
        <pc:spChg chg="del">
          <ac:chgData name="Xin Luo" userId="82312ee5779919a4" providerId="LiveId" clId="{3C4A7AF4-6488-5041-B432-D36EF53163D3}" dt="2023-02-23T01:32:29.566" v="1590" actId="478"/>
          <ac:spMkLst>
            <pc:docMk/>
            <pc:sldMk cId="1209572041" sldId="2722"/>
            <ac:spMk id="16" creationId="{5E1E7D79-A815-9A32-ABAB-129BFCE643F1}"/>
          </ac:spMkLst>
        </pc:spChg>
        <pc:spChg chg="del">
          <ac:chgData name="Xin Luo" userId="82312ee5779919a4" providerId="LiveId" clId="{3C4A7AF4-6488-5041-B432-D36EF53163D3}" dt="2023-02-23T01:32:26.511" v="1589" actId="478"/>
          <ac:spMkLst>
            <pc:docMk/>
            <pc:sldMk cId="1209572041" sldId="2722"/>
            <ac:spMk id="17" creationId="{9E05FFCA-3371-AF5C-381D-71D984055F5A}"/>
          </ac:spMkLst>
        </pc:spChg>
        <pc:picChg chg="del">
          <ac:chgData name="Xin Luo" userId="82312ee5779919a4" providerId="LiveId" clId="{3C4A7AF4-6488-5041-B432-D36EF53163D3}" dt="2023-02-23T01:32:29.566" v="1590" actId="478"/>
          <ac:picMkLst>
            <pc:docMk/>
            <pc:sldMk cId="1209572041" sldId="2722"/>
            <ac:picMk id="7" creationId="{C7993E05-4ADB-9D0C-E633-5749F445E479}"/>
          </ac:picMkLst>
        </pc:picChg>
        <pc:picChg chg="del">
          <ac:chgData name="Xin Luo" userId="82312ee5779919a4" providerId="LiveId" clId="{3C4A7AF4-6488-5041-B432-D36EF53163D3}" dt="2023-02-23T01:32:29.566" v="1590" actId="478"/>
          <ac:picMkLst>
            <pc:docMk/>
            <pc:sldMk cId="1209572041" sldId="2722"/>
            <ac:picMk id="10" creationId="{26D555B6-DE11-BF17-8D9F-B5F93A876835}"/>
          </ac:picMkLst>
        </pc:picChg>
        <pc:picChg chg="del">
          <ac:chgData name="Xin Luo" userId="82312ee5779919a4" providerId="LiveId" clId="{3C4A7AF4-6488-5041-B432-D36EF53163D3}" dt="2023-02-23T01:32:29.566" v="1590" actId="478"/>
          <ac:picMkLst>
            <pc:docMk/>
            <pc:sldMk cId="1209572041" sldId="2722"/>
            <ac:picMk id="1028" creationId="{9FA49340-63F1-4959-1786-FD893DE76CE9}"/>
          </ac:picMkLst>
        </pc:picChg>
        <pc:picChg chg="del">
          <ac:chgData name="Xin Luo" userId="82312ee5779919a4" providerId="LiveId" clId="{3C4A7AF4-6488-5041-B432-D36EF53163D3}" dt="2023-02-23T01:32:29.566" v="1590" actId="478"/>
          <ac:picMkLst>
            <pc:docMk/>
            <pc:sldMk cId="1209572041" sldId="2722"/>
            <ac:picMk id="1030" creationId="{35CDAC06-D9CF-2AC8-535E-A1B01EC14218}"/>
          </ac:picMkLst>
        </pc:picChg>
        <pc:picChg chg="del">
          <ac:chgData name="Xin Luo" userId="82312ee5779919a4" providerId="LiveId" clId="{3C4A7AF4-6488-5041-B432-D36EF53163D3}" dt="2023-02-23T01:32:29.566" v="1590" actId="478"/>
          <ac:picMkLst>
            <pc:docMk/>
            <pc:sldMk cId="1209572041" sldId="2722"/>
            <ac:picMk id="1032" creationId="{AFE202E8-A338-4627-93EE-5AD65BEE9525}"/>
          </ac:picMkLst>
        </pc:picChg>
        <pc:picChg chg="del">
          <ac:chgData name="Xin Luo" userId="82312ee5779919a4" providerId="LiveId" clId="{3C4A7AF4-6488-5041-B432-D36EF53163D3}" dt="2023-02-23T01:32:29.566" v="1590" actId="478"/>
          <ac:picMkLst>
            <pc:docMk/>
            <pc:sldMk cId="1209572041" sldId="2722"/>
            <ac:picMk id="1034" creationId="{D5CBEF68-23C0-8F4A-FA5F-CB6BCAE76176}"/>
          </ac:picMkLst>
        </pc:picChg>
        <pc:picChg chg="del">
          <ac:chgData name="Xin Luo" userId="82312ee5779919a4" providerId="LiveId" clId="{3C4A7AF4-6488-5041-B432-D36EF53163D3}" dt="2023-02-23T01:32:29.566" v="1590" actId="478"/>
          <ac:picMkLst>
            <pc:docMk/>
            <pc:sldMk cId="1209572041" sldId="2722"/>
            <ac:picMk id="1036" creationId="{5E2738F1-9461-1F5B-3007-2AA2AD20C330}"/>
          </ac:picMkLst>
        </pc:picChg>
        <pc:cxnChg chg="del">
          <ac:chgData name="Xin Luo" userId="82312ee5779919a4" providerId="LiveId" clId="{3C4A7AF4-6488-5041-B432-D36EF53163D3}" dt="2023-02-23T01:32:29.566" v="1590" actId="478"/>
          <ac:cxnSpMkLst>
            <pc:docMk/>
            <pc:sldMk cId="1209572041" sldId="2722"/>
            <ac:cxnSpMk id="12" creationId="{78FA799A-1F2C-F1DA-9F71-B1B8AFBC5758}"/>
          </ac:cxnSpMkLst>
        </pc:cxnChg>
      </pc:sldChg>
      <pc:sldChg chg="add del">
        <pc:chgData name="Xin Luo" userId="82312ee5779919a4" providerId="LiveId" clId="{3C4A7AF4-6488-5041-B432-D36EF53163D3}" dt="2023-02-23T01:15:26.280" v="1535"/>
        <pc:sldMkLst>
          <pc:docMk/>
          <pc:sldMk cId="1287359691" sldId="2722"/>
        </pc:sldMkLst>
      </pc:sldChg>
      <pc:sldChg chg="add del">
        <pc:chgData name="Xin Luo" userId="82312ee5779919a4" providerId="LiveId" clId="{3C4A7AF4-6488-5041-B432-D36EF53163D3}" dt="2023-02-23T04:49:30.686" v="1883" actId="2696"/>
        <pc:sldMkLst>
          <pc:docMk/>
          <pc:sldMk cId="510300836" sldId="2723"/>
        </pc:sldMkLst>
      </pc:sldChg>
      <pc:sldChg chg="addSp delSp modSp add del mod">
        <pc:chgData name="Xin Luo" userId="82312ee5779919a4" providerId="LiveId" clId="{3C4A7AF4-6488-5041-B432-D36EF53163D3}" dt="2023-02-23T07:26:33.576" v="2330" actId="2696"/>
        <pc:sldMkLst>
          <pc:docMk/>
          <pc:sldMk cId="2794277739" sldId="2723"/>
        </pc:sldMkLst>
        <pc:spChg chg="mod">
          <ac:chgData name="Xin Luo" userId="82312ee5779919a4" providerId="LiveId" clId="{3C4A7AF4-6488-5041-B432-D36EF53163D3}" dt="2023-02-23T07:06:24.407" v="1980" actId="20577"/>
          <ac:spMkLst>
            <pc:docMk/>
            <pc:sldMk cId="2794277739" sldId="2723"/>
            <ac:spMk id="2" creationId="{631AADB6-C88A-D817-4683-FC087E4E240F}"/>
          </ac:spMkLst>
        </pc:spChg>
        <pc:spChg chg="add mod">
          <ac:chgData name="Xin Luo" userId="82312ee5779919a4" providerId="LiveId" clId="{3C4A7AF4-6488-5041-B432-D36EF53163D3}" dt="2023-02-23T07:19:15.938" v="2297" actId="1076"/>
          <ac:spMkLst>
            <pc:docMk/>
            <pc:sldMk cId="2794277739" sldId="2723"/>
            <ac:spMk id="4" creationId="{7D2A1925-7BBA-27BB-70E3-C015303A4605}"/>
          </ac:spMkLst>
        </pc:spChg>
        <pc:spChg chg="mod">
          <ac:chgData name="Xin Luo" userId="82312ee5779919a4" providerId="LiveId" clId="{3C4A7AF4-6488-5041-B432-D36EF53163D3}" dt="2023-02-23T07:19:11.984" v="2296" actId="1035"/>
          <ac:spMkLst>
            <pc:docMk/>
            <pc:sldMk cId="2794277739" sldId="2723"/>
            <ac:spMk id="5" creationId="{FCD10A89-5E0E-5D73-1D4F-9E11D943B29C}"/>
          </ac:spMkLst>
        </pc:spChg>
        <pc:spChg chg="add del mod">
          <ac:chgData name="Xin Luo" userId="82312ee5779919a4" providerId="LiveId" clId="{3C4A7AF4-6488-5041-B432-D36EF53163D3}" dt="2023-02-23T07:18:49.470" v="2269" actId="478"/>
          <ac:spMkLst>
            <pc:docMk/>
            <pc:sldMk cId="2794277739" sldId="2723"/>
            <ac:spMk id="6" creationId="{0CFC768D-C6B8-7C78-18C8-88120E1BA164}"/>
          </ac:spMkLst>
        </pc:spChg>
      </pc:sldChg>
      <pc:sldChg chg="addSp delSp new del mod">
        <pc:chgData name="Xin Luo" userId="82312ee5779919a4" providerId="LiveId" clId="{3C4A7AF4-6488-5041-B432-D36EF53163D3}" dt="2023-02-23T07:57:59.493" v="2582" actId="2696"/>
        <pc:sldMkLst>
          <pc:docMk/>
          <pc:sldMk cId="2812212654" sldId="2723"/>
        </pc:sldMkLst>
        <pc:spChg chg="add del">
          <ac:chgData name="Xin Luo" userId="82312ee5779919a4" providerId="LiveId" clId="{3C4A7AF4-6488-5041-B432-D36EF53163D3}" dt="2023-02-23T07:57:53.654" v="2580" actId="478"/>
          <ac:spMkLst>
            <pc:docMk/>
            <pc:sldMk cId="2812212654" sldId="2723"/>
            <ac:spMk id="5" creationId="{32DB6C91-4B3F-C593-6DD6-5D44AE8A16A1}"/>
          </ac:spMkLst>
        </pc:spChg>
      </pc:sldChg>
      <pc:sldChg chg="delSp modSp add del mod">
        <pc:chgData name="Xin Luo" userId="82312ee5779919a4" providerId="LiveId" clId="{3C4A7AF4-6488-5041-B432-D36EF53163D3}" dt="2023-02-23T07:58:40.953" v="2629" actId="2696"/>
        <pc:sldMkLst>
          <pc:docMk/>
          <pc:sldMk cId="1937332499" sldId="2724"/>
        </pc:sldMkLst>
        <pc:spChg chg="del">
          <ac:chgData name="Xin Luo" userId="82312ee5779919a4" providerId="LiveId" clId="{3C4A7AF4-6488-5041-B432-D36EF53163D3}" dt="2023-02-23T07:58:08.084" v="2584" actId="478"/>
          <ac:spMkLst>
            <pc:docMk/>
            <pc:sldMk cId="1937332499" sldId="2724"/>
            <ac:spMk id="2" creationId="{631AADB6-C88A-D817-4683-FC087E4E240F}"/>
          </ac:spMkLst>
        </pc:spChg>
        <pc:spChg chg="mod">
          <ac:chgData name="Xin Luo" userId="82312ee5779919a4" providerId="LiveId" clId="{3C4A7AF4-6488-5041-B432-D36EF53163D3}" dt="2023-02-23T07:58:04.716" v="2583" actId="20577"/>
          <ac:spMkLst>
            <pc:docMk/>
            <pc:sldMk cId="1937332499" sldId="2724"/>
            <ac:spMk id="5" creationId="{9F4AEA98-0C33-E82A-EB75-839D0F0B55A4}"/>
          </ac:spMkLst>
        </pc:spChg>
      </pc:sldChg>
      <pc:sldChg chg="addSp delSp modSp add mod">
        <pc:chgData name="Xin Luo" userId="82312ee5779919a4" providerId="LiveId" clId="{3C4A7AF4-6488-5041-B432-D36EF53163D3}" dt="2023-02-23T14:01:10.568" v="6309" actId="403"/>
        <pc:sldMkLst>
          <pc:docMk/>
          <pc:sldMk cId="353940032" sldId="2725"/>
        </pc:sldMkLst>
        <pc:spChg chg="del">
          <ac:chgData name="Xin Luo" userId="82312ee5779919a4" providerId="LiveId" clId="{3C4A7AF4-6488-5041-B432-D36EF53163D3}" dt="2023-02-23T07:58:44.285" v="2630" actId="478"/>
          <ac:spMkLst>
            <pc:docMk/>
            <pc:sldMk cId="353940032" sldId="2725"/>
            <ac:spMk id="5" creationId="{9F4AEA98-0C33-E82A-EB75-839D0F0B55A4}"/>
          </ac:spMkLst>
        </pc:spChg>
        <pc:spChg chg="add del mod">
          <ac:chgData name="Xin Luo" userId="82312ee5779919a4" providerId="LiveId" clId="{3C4A7AF4-6488-5041-B432-D36EF53163D3}" dt="2023-02-23T08:03:26.952" v="2830" actId="478"/>
          <ac:spMkLst>
            <pc:docMk/>
            <pc:sldMk cId="353940032" sldId="2725"/>
            <ac:spMk id="8" creationId="{B4BD9B36-DD0F-C605-CD8A-4496EF1E69FB}"/>
          </ac:spMkLst>
        </pc:spChg>
        <pc:spChg chg="add del mod">
          <ac:chgData name="Xin Luo" userId="82312ee5779919a4" providerId="LiveId" clId="{3C4A7AF4-6488-5041-B432-D36EF53163D3}" dt="2023-02-23T08:17:02.315" v="2960" actId="478"/>
          <ac:spMkLst>
            <pc:docMk/>
            <pc:sldMk cId="353940032" sldId="2725"/>
            <ac:spMk id="9" creationId="{C5D5B32B-C0A4-3998-E51B-D49719750C93}"/>
          </ac:spMkLst>
        </pc:spChg>
        <pc:spChg chg="add del">
          <ac:chgData name="Xin Luo" userId="82312ee5779919a4" providerId="LiveId" clId="{3C4A7AF4-6488-5041-B432-D36EF53163D3}" dt="2023-02-23T08:13:11.506" v="2838" actId="22"/>
          <ac:spMkLst>
            <pc:docMk/>
            <pc:sldMk cId="353940032" sldId="2725"/>
            <ac:spMk id="11" creationId="{394DCEF2-1A72-55F4-C8F5-0A6F901EB8C5}"/>
          </ac:spMkLst>
        </pc:spChg>
        <pc:spChg chg="add del mod">
          <ac:chgData name="Xin Luo" userId="82312ee5779919a4" providerId="LiveId" clId="{3C4A7AF4-6488-5041-B432-D36EF53163D3}" dt="2023-02-23T08:13:58.411" v="2853" actId="478"/>
          <ac:spMkLst>
            <pc:docMk/>
            <pc:sldMk cId="353940032" sldId="2725"/>
            <ac:spMk id="14" creationId="{CB13D4B6-397A-405A-F3FA-3AB8A074904A}"/>
          </ac:spMkLst>
        </pc:spChg>
        <pc:spChg chg="add mod">
          <ac:chgData name="Xin Luo" userId="82312ee5779919a4" providerId="LiveId" clId="{3C4A7AF4-6488-5041-B432-D36EF53163D3}" dt="2023-02-23T14:01:07.716" v="6308" actId="1037"/>
          <ac:spMkLst>
            <pc:docMk/>
            <pc:sldMk cId="353940032" sldId="2725"/>
            <ac:spMk id="18" creationId="{EA1F849C-A369-B918-F9E4-7A2F143D4F50}"/>
          </ac:spMkLst>
        </pc:spChg>
        <pc:spChg chg="add mod">
          <ac:chgData name="Xin Luo" userId="82312ee5779919a4" providerId="LiveId" clId="{3C4A7AF4-6488-5041-B432-D36EF53163D3}" dt="2023-02-23T14:01:07.716" v="6308" actId="1037"/>
          <ac:spMkLst>
            <pc:docMk/>
            <pc:sldMk cId="353940032" sldId="2725"/>
            <ac:spMk id="23" creationId="{86451A61-9A98-4F6C-FD33-95BBB6A82E9B}"/>
          </ac:spMkLst>
        </pc:spChg>
        <pc:spChg chg="add mod">
          <ac:chgData name="Xin Luo" userId="82312ee5779919a4" providerId="LiveId" clId="{3C4A7AF4-6488-5041-B432-D36EF53163D3}" dt="2023-02-23T14:01:07.716" v="6308" actId="1037"/>
          <ac:spMkLst>
            <pc:docMk/>
            <pc:sldMk cId="353940032" sldId="2725"/>
            <ac:spMk id="27" creationId="{B5505DF4-B06F-0E86-A93E-D8AA97280A97}"/>
          </ac:spMkLst>
        </pc:spChg>
        <pc:spChg chg="add mod">
          <ac:chgData name="Xin Luo" userId="82312ee5779919a4" providerId="LiveId" clId="{3C4A7AF4-6488-5041-B432-D36EF53163D3}" dt="2023-02-23T14:01:07.716" v="6308" actId="1037"/>
          <ac:spMkLst>
            <pc:docMk/>
            <pc:sldMk cId="353940032" sldId="2725"/>
            <ac:spMk id="32" creationId="{4C666A96-1F83-4E49-2237-FBD1F6223EE5}"/>
          </ac:spMkLst>
        </pc:spChg>
        <pc:spChg chg="add del mod">
          <ac:chgData name="Xin Luo" userId="82312ee5779919a4" providerId="LiveId" clId="{3C4A7AF4-6488-5041-B432-D36EF53163D3}" dt="2023-02-23T08:17:34.201" v="2978" actId="478"/>
          <ac:spMkLst>
            <pc:docMk/>
            <pc:sldMk cId="353940032" sldId="2725"/>
            <ac:spMk id="33" creationId="{58A165C7-14DF-84A3-969A-9CD45F1DCE16}"/>
          </ac:spMkLst>
        </pc:spChg>
        <pc:spChg chg="add mod">
          <ac:chgData name="Xin Luo" userId="82312ee5779919a4" providerId="LiveId" clId="{3C4A7AF4-6488-5041-B432-D36EF53163D3}" dt="2023-02-23T14:01:07.716" v="6308" actId="1037"/>
          <ac:spMkLst>
            <pc:docMk/>
            <pc:sldMk cId="353940032" sldId="2725"/>
            <ac:spMk id="36" creationId="{61265673-F240-13EE-D023-1E17A69A2015}"/>
          </ac:spMkLst>
        </pc:spChg>
        <pc:spChg chg="add mod">
          <ac:chgData name="Xin Luo" userId="82312ee5779919a4" providerId="LiveId" clId="{3C4A7AF4-6488-5041-B432-D36EF53163D3}" dt="2023-02-23T14:01:07.716" v="6308" actId="1037"/>
          <ac:spMkLst>
            <pc:docMk/>
            <pc:sldMk cId="353940032" sldId="2725"/>
            <ac:spMk id="41" creationId="{4AEBC326-1609-596B-8537-39F116527A31}"/>
          </ac:spMkLst>
        </pc:spChg>
        <pc:spChg chg="add mod">
          <ac:chgData name="Xin Luo" userId="82312ee5779919a4" providerId="LiveId" clId="{3C4A7AF4-6488-5041-B432-D36EF53163D3}" dt="2023-02-23T14:01:10.568" v="6309" actId="403"/>
          <ac:spMkLst>
            <pc:docMk/>
            <pc:sldMk cId="353940032" sldId="2725"/>
            <ac:spMk id="52" creationId="{BDCBD33D-9B4F-EBEE-30C8-194823DDF5C4}"/>
          </ac:spMkLst>
        </pc:spChg>
        <pc:picChg chg="add del mod">
          <ac:chgData name="Xin Luo" userId="82312ee5779919a4" providerId="LiveId" clId="{3C4A7AF4-6488-5041-B432-D36EF53163D3}" dt="2023-02-23T07:59:45.150" v="2636" actId="478"/>
          <ac:picMkLst>
            <pc:docMk/>
            <pc:sldMk cId="353940032" sldId="2725"/>
            <ac:picMk id="6" creationId="{ABF2538E-3931-684C-5309-B671AB9AA143}"/>
          </ac:picMkLst>
        </pc:picChg>
        <pc:picChg chg="add mod">
          <ac:chgData name="Xin Luo" userId="82312ee5779919a4" providerId="LiveId" clId="{3C4A7AF4-6488-5041-B432-D36EF53163D3}" dt="2023-02-23T14:01:07.716" v="6308" actId="1037"/>
          <ac:picMkLst>
            <pc:docMk/>
            <pc:sldMk cId="353940032" sldId="2725"/>
            <ac:picMk id="13" creationId="{8C9C030C-3B7C-019D-DCD0-031FFB65880B}"/>
          </ac:picMkLst>
        </pc:picChg>
        <pc:picChg chg="add del mod">
          <ac:chgData name="Xin Luo" userId="82312ee5779919a4" providerId="LiveId" clId="{3C4A7AF4-6488-5041-B432-D36EF53163D3}" dt="2023-02-23T08:14:05.156" v="2855"/>
          <ac:picMkLst>
            <pc:docMk/>
            <pc:sldMk cId="353940032" sldId="2725"/>
            <ac:picMk id="16" creationId="{77387614-61CB-0F04-BCF9-79224E134DDE}"/>
          </ac:picMkLst>
        </pc:picChg>
        <pc:picChg chg="add del mod">
          <ac:chgData name="Xin Luo" userId="82312ee5779919a4" providerId="LiveId" clId="{3C4A7AF4-6488-5041-B432-D36EF53163D3}" dt="2023-02-23T08:13:09.198" v="2836" actId="478"/>
          <ac:picMkLst>
            <pc:docMk/>
            <pc:sldMk cId="353940032" sldId="2725"/>
            <ac:picMk id="7170" creationId="{597AA3CD-2B11-EA12-7C93-7AEDDD1C97EB}"/>
          </ac:picMkLst>
        </pc:picChg>
        <pc:cxnChg chg="add mod">
          <ac:chgData name="Xin Luo" userId="82312ee5779919a4" providerId="LiveId" clId="{3C4A7AF4-6488-5041-B432-D36EF53163D3}" dt="2023-02-23T14:01:07.716" v="6308" actId="1037"/>
          <ac:cxnSpMkLst>
            <pc:docMk/>
            <pc:sldMk cId="353940032" sldId="2725"/>
            <ac:cxnSpMk id="20" creationId="{F2DADA90-0297-320A-7A9B-7BCB73C8D266}"/>
          </ac:cxnSpMkLst>
        </pc:cxnChg>
        <pc:cxnChg chg="add mod">
          <ac:chgData name="Xin Luo" userId="82312ee5779919a4" providerId="LiveId" clId="{3C4A7AF4-6488-5041-B432-D36EF53163D3}" dt="2023-02-23T14:01:07.716" v="6308" actId="1037"/>
          <ac:cxnSpMkLst>
            <pc:docMk/>
            <pc:sldMk cId="353940032" sldId="2725"/>
            <ac:cxnSpMk id="24" creationId="{82FB81A3-8873-C2B6-3A89-83770CDB4D12}"/>
          </ac:cxnSpMkLst>
        </pc:cxnChg>
        <pc:cxnChg chg="add mod">
          <ac:chgData name="Xin Luo" userId="82312ee5779919a4" providerId="LiveId" clId="{3C4A7AF4-6488-5041-B432-D36EF53163D3}" dt="2023-02-23T14:01:07.716" v="6308" actId="1037"/>
          <ac:cxnSpMkLst>
            <pc:docMk/>
            <pc:sldMk cId="353940032" sldId="2725"/>
            <ac:cxnSpMk id="28" creationId="{69368A4A-1E30-C7FF-93A8-823E0BFFDDAF}"/>
          </ac:cxnSpMkLst>
        </pc:cxnChg>
        <pc:cxnChg chg="add del mod">
          <ac:chgData name="Xin Luo" userId="82312ee5779919a4" providerId="LiveId" clId="{3C4A7AF4-6488-5041-B432-D36EF53163D3}" dt="2023-02-23T08:16:31.548" v="2938" actId="478"/>
          <ac:cxnSpMkLst>
            <pc:docMk/>
            <pc:sldMk cId="353940032" sldId="2725"/>
            <ac:cxnSpMk id="34" creationId="{BE0EC96C-0881-8776-2467-19FDCB952D04}"/>
          </ac:cxnSpMkLst>
        </pc:cxnChg>
        <pc:cxnChg chg="add mod">
          <ac:chgData name="Xin Luo" userId="82312ee5779919a4" providerId="LiveId" clId="{3C4A7AF4-6488-5041-B432-D36EF53163D3}" dt="2023-02-23T14:01:07.716" v="6308" actId="1037"/>
          <ac:cxnSpMkLst>
            <pc:docMk/>
            <pc:sldMk cId="353940032" sldId="2725"/>
            <ac:cxnSpMk id="37" creationId="{ED1D5863-9CEA-F4CB-B242-8166548C4786}"/>
          </ac:cxnSpMkLst>
        </pc:cxnChg>
        <pc:cxnChg chg="add mod">
          <ac:chgData name="Xin Luo" userId="82312ee5779919a4" providerId="LiveId" clId="{3C4A7AF4-6488-5041-B432-D36EF53163D3}" dt="2023-02-23T14:01:07.716" v="6308" actId="1037"/>
          <ac:cxnSpMkLst>
            <pc:docMk/>
            <pc:sldMk cId="353940032" sldId="2725"/>
            <ac:cxnSpMk id="43" creationId="{C3F4E5FF-54E3-E9AA-5351-C586D6201A32}"/>
          </ac:cxnSpMkLst>
        </pc:cxnChg>
      </pc:sldChg>
      <pc:sldChg chg="addSp delSp modSp add mod">
        <pc:chgData name="Xin Luo" userId="82312ee5779919a4" providerId="LiveId" clId="{3C4A7AF4-6488-5041-B432-D36EF53163D3}" dt="2023-02-23T08:31:04.830" v="3778" actId="113"/>
        <pc:sldMkLst>
          <pc:docMk/>
          <pc:sldMk cId="45083394" sldId="2726"/>
        </pc:sldMkLst>
        <pc:spChg chg="mod">
          <ac:chgData name="Xin Luo" userId="82312ee5779919a4" providerId="LiveId" clId="{3C4A7AF4-6488-5041-B432-D36EF53163D3}" dt="2023-02-23T08:22:15.262" v="3115" actId="20577"/>
          <ac:spMkLst>
            <pc:docMk/>
            <pc:sldMk cId="45083394" sldId="2726"/>
            <ac:spMk id="2" creationId="{631AADB6-C88A-D817-4683-FC087E4E240F}"/>
          </ac:spMkLst>
        </pc:spChg>
        <pc:spChg chg="add mod">
          <ac:chgData name="Xin Luo" userId="82312ee5779919a4" providerId="LiveId" clId="{3C4A7AF4-6488-5041-B432-D36EF53163D3}" dt="2023-02-23T08:28:50.576" v="3636" actId="21"/>
          <ac:spMkLst>
            <pc:docMk/>
            <pc:sldMk cId="45083394" sldId="2726"/>
            <ac:spMk id="4" creationId="{D9BBA39C-AB76-6753-5B9C-0A4D018B0DED}"/>
          </ac:spMkLst>
        </pc:spChg>
        <pc:spChg chg="add mod">
          <ac:chgData name="Xin Luo" userId="82312ee5779919a4" providerId="LiveId" clId="{3C4A7AF4-6488-5041-B432-D36EF53163D3}" dt="2023-02-23T08:29:47.843" v="3720" actId="20577"/>
          <ac:spMkLst>
            <pc:docMk/>
            <pc:sldMk cId="45083394" sldId="2726"/>
            <ac:spMk id="8" creationId="{D11D64FF-DB4E-870B-A0A7-C88F2B6D8D18}"/>
          </ac:spMkLst>
        </pc:spChg>
        <pc:spChg chg="add mod">
          <ac:chgData name="Xin Luo" userId="82312ee5779919a4" providerId="LiveId" clId="{3C4A7AF4-6488-5041-B432-D36EF53163D3}" dt="2023-02-23T08:31:04.830" v="3778" actId="113"/>
          <ac:spMkLst>
            <pc:docMk/>
            <pc:sldMk cId="45083394" sldId="2726"/>
            <ac:spMk id="9" creationId="{43B7FFBD-DD4A-E963-5F79-321CB599D69F}"/>
          </ac:spMkLst>
        </pc:spChg>
        <pc:spChg chg="add mod">
          <ac:chgData name="Xin Luo" userId="82312ee5779919a4" providerId="LiveId" clId="{3C4A7AF4-6488-5041-B432-D36EF53163D3}" dt="2023-02-23T08:31:04.830" v="3778" actId="113"/>
          <ac:spMkLst>
            <pc:docMk/>
            <pc:sldMk cId="45083394" sldId="2726"/>
            <ac:spMk id="10" creationId="{169CC821-AC60-1C05-1AAB-8774F66B13FE}"/>
          </ac:spMkLst>
        </pc:spChg>
        <pc:spChg chg="del">
          <ac:chgData name="Xin Luo" userId="82312ee5779919a4" providerId="LiveId" clId="{3C4A7AF4-6488-5041-B432-D36EF53163D3}" dt="2023-02-23T08:20:54.394" v="3035" actId="478"/>
          <ac:spMkLst>
            <pc:docMk/>
            <pc:sldMk cId="45083394" sldId="2726"/>
            <ac:spMk id="18" creationId="{EA1F849C-A369-B918-F9E4-7A2F143D4F50}"/>
          </ac:spMkLst>
        </pc:spChg>
        <pc:spChg chg="del">
          <ac:chgData name="Xin Luo" userId="82312ee5779919a4" providerId="LiveId" clId="{3C4A7AF4-6488-5041-B432-D36EF53163D3}" dt="2023-02-23T08:20:54.394" v="3035" actId="478"/>
          <ac:spMkLst>
            <pc:docMk/>
            <pc:sldMk cId="45083394" sldId="2726"/>
            <ac:spMk id="23" creationId="{86451A61-9A98-4F6C-FD33-95BBB6A82E9B}"/>
          </ac:spMkLst>
        </pc:spChg>
        <pc:spChg chg="del">
          <ac:chgData name="Xin Luo" userId="82312ee5779919a4" providerId="LiveId" clId="{3C4A7AF4-6488-5041-B432-D36EF53163D3}" dt="2023-02-23T08:20:54.394" v="3035" actId="478"/>
          <ac:spMkLst>
            <pc:docMk/>
            <pc:sldMk cId="45083394" sldId="2726"/>
            <ac:spMk id="27" creationId="{B5505DF4-B06F-0E86-A93E-D8AA97280A97}"/>
          </ac:spMkLst>
        </pc:spChg>
        <pc:spChg chg="del">
          <ac:chgData name="Xin Luo" userId="82312ee5779919a4" providerId="LiveId" clId="{3C4A7AF4-6488-5041-B432-D36EF53163D3}" dt="2023-02-23T08:20:54.394" v="3035" actId="478"/>
          <ac:spMkLst>
            <pc:docMk/>
            <pc:sldMk cId="45083394" sldId="2726"/>
            <ac:spMk id="32" creationId="{4C666A96-1F83-4E49-2237-FBD1F6223EE5}"/>
          </ac:spMkLst>
        </pc:spChg>
        <pc:spChg chg="del">
          <ac:chgData name="Xin Luo" userId="82312ee5779919a4" providerId="LiveId" clId="{3C4A7AF4-6488-5041-B432-D36EF53163D3}" dt="2023-02-23T08:20:54.394" v="3035" actId="478"/>
          <ac:spMkLst>
            <pc:docMk/>
            <pc:sldMk cId="45083394" sldId="2726"/>
            <ac:spMk id="36" creationId="{61265673-F240-13EE-D023-1E17A69A2015}"/>
          </ac:spMkLst>
        </pc:spChg>
        <pc:spChg chg="del">
          <ac:chgData name="Xin Luo" userId="82312ee5779919a4" providerId="LiveId" clId="{3C4A7AF4-6488-5041-B432-D36EF53163D3}" dt="2023-02-23T08:20:54.394" v="3035" actId="478"/>
          <ac:spMkLst>
            <pc:docMk/>
            <pc:sldMk cId="45083394" sldId="2726"/>
            <ac:spMk id="41" creationId="{4AEBC326-1609-596B-8537-39F116527A31}"/>
          </ac:spMkLst>
        </pc:spChg>
        <pc:spChg chg="del">
          <ac:chgData name="Xin Luo" userId="82312ee5779919a4" providerId="LiveId" clId="{3C4A7AF4-6488-5041-B432-D36EF53163D3}" dt="2023-02-23T08:20:57.243" v="3036" actId="478"/>
          <ac:spMkLst>
            <pc:docMk/>
            <pc:sldMk cId="45083394" sldId="2726"/>
            <ac:spMk id="52" creationId="{BDCBD33D-9B4F-EBEE-30C8-194823DDF5C4}"/>
          </ac:spMkLst>
        </pc:spChg>
        <pc:picChg chg="add mod">
          <ac:chgData name="Xin Luo" userId="82312ee5779919a4" providerId="LiveId" clId="{3C4A7AF4-6488-5041-B432-D36EF53163D3}" dt="2023-02-23T08:29:04.406" v="3641" actId="1076"/>
          <ac:picMkLst>
            <pc:docMk/>
            <pc:sldMk cId="45083394" sldId="2726"/>
            <ac:picMk id="6" creationId="{8F0ECEE9-414A-4841-4298-78B3FB0882AD}"/>
          </ac:picMkLst>
        </pc:picChg>
        <pc:picChg chg="del">
          <ac:chgData name="Xin Luo" userId="82312ee5779919a4" providerId="LiveId" clId="{3C4A7AF4-6488-5041-B432-D36EF53163D3}" dt="2023-02-23T08:20:54.394" v="3035" actId="478"/>
          <ac:picMkLst>
            <pc:docMk/>
            <pc:sldMk cId="45083394" sldId="2726"/>
            <ac:picMk id="13" creationId="{8C9C030C-3B7C-019D-DCD0-031FFB65880B}"/>
          </ac:picMkLst>
        </pc:picChg>
        <pc:cxnChg chg="add mod">
          <ac:chgData name="Xin Luo" userId="82312ee5779919a4" providerId="LiveId" clId="{3C4A7AF4-6488-5041-B432-D36EF53163D3}" dt="2023-02-23T08:30:42.382" v="3770" actId="13822"/>
          <ac:cxnSpMkLst>
            <pc:docMk/>
            <pc:sldMk cId="45083394" sldId="2726"/>
            <ac:cxnSpMk id="12" creationId="{A43ECA29-12BC-846A-2DE4-6FB5931244DE}"/>
          </ac:cxnSpMkLst>
        </pc:cxnChg>
        <pc:cxnChg chg="add mod">
          <ac:chgData name="Xin Luo" userId="82312ee5779919a4" providerId="LiveId" clId="{3C4A7AF4-6488-5041-B432-D36EF53163D3}" dt="2023-02-23T08:30:54.723" v="3774" actId="14100"/>
          <ac:cxnSpMkLst>
            <pc:docMk/>
            <pc:sldMk cId="45083394" sldId="2726"/>
            <ac:cxnSpMk id="14" creationId="{6561B644-72BB-3413-18C9-17D070F6E82C}"/>
          </ac:cxnSpMkLst>
        </pc:cxnChg>
        <pc:cxnChg chg="del mod">
          <ac:chgData name="Xin Luo" userId="82312ee5779919a4" providerId="LiveId" clId="{3C4A7AF4-6488-5041-B432-D36EF53163D3}" dt="2023-02-23T08:20:54.394" v="3035" actId="478"/>
          <ac:cxnSpMkLst>
            <pc:docMk/>
            <pc:sldMk cId="45083394" sldId="2726"/>
            <ac:cxnSpMk id="20" creationId="{F2DADA90-0297-320A-7A9B-7BCB73C8D266}"/>
          </ac:cxnSpMkLst>
        </pc:cxnChg>
        <pc:cxnChg chg="del mod">
          <ac:chgData name="Xin Luo" userId="82312ee5779919a4" providerId="LiveId" clId="{3C4A7AF4-6488-5041-B432-D36EF53163D3}" dt="2023-02-23T08:20:54.394" v="3035" actId="478"/>
          <ac:cxnSpMkLst>
            <pc:docMk/>
            <pc:sldMk cId="45083394" sldId="2726"/>
            <ac:cxnSpMk id="24" creationId="{82FB81A3-8873-C2B6-3A89-83770CDB4D12}"/>
          </ac:cxnSpMkLst>
        </pc:cxnChg>
        <pc:cxnChg chg="del mod">
          <ac:chgData name="Xin Luo" userId="82312ee5779919a4" providerId="LiveId" clId="{3C4A7AF4-6488-5041-B432-D36EF53163D3}" dt="2023-02-23T08:20:54.394" v="3035" actId="478"/>
          <ac:cxnSpMkLst>
            <pc:docMk/>
            <pc:sldMk cId="45083394" sldId="2726"/>
            <ac:cxnSpMk id="28" creationId="{69368A4A-1E30-C7FF-93A8-823E0BFFDDAF}"/>
          </ac:cxnSpMkLst>
        </pc:cxnChg>
        <pc:cxnChg chg="del mod">
          <ac:chgData name="Xin Luo" userId="82312ee5779919a4" providerId="LiveId" clId="{3C4A7AF4-6488-5041-B432-D36EF53163D3}" dt="2023-02-23T08:20:54.394" v="3035" actId="478"/>
          <ac:cxnSpMkLst>
            <pc:docMk/>
            <pc:sldMk cId="45083394" sldId="2726"/>
            <ac:cxnSpMk id="37" creationId="{ED1D5863-9CEA-F4CB-B242-8166548C4786}"/>
          </ac:cxnSpMkLst>
        </pc:cxnChg>
        <pc:cxnChg chg="del mod">
          <ac:chgData name="Xin Luo" userId="82312ee5779919a4" providerId="LiveId" clId="{3C4A7AF4-6488-5041-B432-D36EF53163D3}" dt="2023-02-23T08:20:54.394" v="3035" actId="478"/>
          <ac:cxnSpMkLst>
            <pc:docMk/>
            <pc:sldMk cId="45083394" sldId="2726"/>
            <ac:cxnSpMk id="43" creationId="{C3F4E5FF-54E3-E9AA-5351-C586D6201A32}"/>
          </ac:cxnSpMkLst>
        </pc:cxnChg>
      </pc:sldChg>
      <pc:sldChg chg="addSp delSp modSp add mod">
        <pc:chgData name="Xin Luo" userId="82312ee5779919a4" providerId="LiveId" clId="{3C4A7AF4-6488-5041-B432-D36EF53163D3}" dt="2023-02-23T09:13:39.268" v="5260" actId="1076"/>
        <pc:sldMkLst>
          <pc:docMk/>
          <pc:sldMk cId="148985918" sldId="2727"/>
        </pc:sldMkLst>
        <pc:spChg chg="mod">
          <ac:chgData name="Xin Luo" userId="82312ee5779919a4" providerId="LiveId" clId="{3C4A7AF4-6488-5041-B432-D36EF53163D3}" dt="2023-02-23T09:02:50.639" v="4813" actId="20577"/>
          <ac:spMkLst>
            <pc:docMk/>
            <pc:sldMk cId="148985918" sldId="2727"/>
            <ac:spMk id="2" creationId="{631AADB6-C88A-D817-4683-FC087E4E240F}"/>
          </ac:spMkLst>
        </pc:spChg>
        <pc:spChg chg="add mod">
          <ac:chgData name="Xin Luo" userId="82312ee5779919a4" providerId="LiveId" clId="{3C4A7AF4-6488-5041-B432-D36EF53163D3}" dt="2023-02-23T09:13:32.099" v="5259" actId="20577"/>
          <ac:spMkLst>
            <pc:docMk/>
            <pc:sldMk cId="148985918" sldId="2727"/>
            <ac:spMk id="8" creationId="{BE76C63F-77AB-4EA1-EEE4-7A2884A0CA66}"/>
          </ac:spMkLst>
        </pc:spChg>
        <pc:spChg chg="add mod">
          <ac:chgData name="Xin Luo" userId="82312ee5779919a4" providerId="LiveId" clId="{3C4A7AF4-6488-5041-B432-D36EF53163D3}" dt="2023-02-23T09:06:57.700" v="4996" actId="164"/>
          <ac:spMkLst>
            <pc:docMk/>
            <pc:sldMk cId="148985918" sldId="2727"/>
            <ac:spMk id="9" creationId="{2A57F97B-233C-EA66-362B-DE220896F614}"/>
          </ac:spMkLst>
        </pc:spChg>
        <pc:spChg chg="add mod">
          <ac:chgData name="Xin Luo" userId="82312ee5779919a4" providerId="LiveId" clId="{3C4A7AF4-6488-5041-B432-D36EF53163D3}" dt="2023-02-23T09:06:57.700" v="4996" actId="164"/>
          <ac:spMkLst>
            <pc:docMk/>
            <pc:sldMk cId="148985918" sldId="2727"/>
            <ac:spMk id="10" creationId="{05061545-3FDF-F0F7-4A20-489EFC9330A5}"/>
          </ac:spMkLst>
        </pc:spChg>
        <pc:spChg chg="add del mod">
          <ac:chgData name="Xin Luo" userId="82312ee5779919a4" providerId="LiveId" clId="{3C4A7AF4-6488-5041-B432-D36EF53163D3}" dt="2023-02-23T09:07:43.842" v="5057" actId="478"/>
          <ac:spMkLst>
            <pc:docMk/>
            <pc:sldMk cId="148985918" sldId="2727"/>
            <ac:spMk id="14" creationId="{2A050FDD-5C29-A58A-197A-D5C19F9B5220}"/>
          </ac:spMkLst>
        </pc:spChg>
        <pc:spChg chg="add mod">
          <ac:chgData name="Xin Luo" userId="82312ee5779919a4" providerId="LiveId" clId="{3C4A7AF4-6488-5041-B432-D36EF53163D3}" dt="2023-02-23T09:09:33.604" v="5094" actId="164"/>
          <ac:spMkLst>
            <pc:docMk/>
            <pc:sldMk cId="148985918" sldId="2727"/>
            <ac:spMk id="15" creationId="{DF93D913-36DA-AAF7-8561-3F9531FE4A54}"/>
          </ac:spMkLst>
        </pc:spChg>
        <pc:spChg chg="add mod">
          <ac:chgData name="Xin Luo" userId="82312ee5779919a4" providerId="LiveId" clId="{3C4A7AF4-6488-5041-B432-D36EF53163D3}" dt="2023-02-23T09:09:33.604" v="5094" actId="164"/>
          <ac:spMkLst>
            <pc:docMk/>
            <pc:sldMk cId="148985918" sldId="2727"/>
            <ac:spMk id="16" creationId="{A455D8E5-C706-2A45-C85C-DFAC15A06B89}"/>
          </ac:spMkLst>
        </pc:spChg>
        <pc:grpChg chg="add mod">
          <ac:chgData name="Xin Luo" userId="82312ee5779919a4" providerId="LiveId" clId="{3C4A7AF4-6488-5041-B432-D36EF53163D3}" dt="2023-02-23T09:13:39.268" v="5260" actId="1076"/>
          <ac:grpSpMkLst>
            <pc:docMk/>
            <pc:sldMk cId="148985918" sldId="2727"/>
            <ac:grpSpMk id="13" creationId="{1FD0C9A9-218B-07EF-0C27-42925534088E}"/>
          </ac:grpSpMkLst>
        </pc:grpChg>
        <pc:grpChg chg="add mod">
          <ac:chgData name="Xin Luo" userId="82312ee5779919a4" providerId="LiveId" clId="{3C4A7AF4-6488-5041-B432-D36EF53163D3}" dt="2023-02-23T09:13:39.268" v="5260" actId="1076"/>
          <ac:grpSpMkLst>
            <pc:docMk/>
            <pc:sldMk cId="148985918" sldId="2727"/>
            <ac:grpSpMk id="17" creationId="{48848DA8-CFA1-BCEC-5CB7-145BDC28B35D}"/>
          </ac:grpSpMkLst>
        </pc:grpChg>
        <pc:picChg chg="add del mod">
          <ac:chgData name="Xin Luo" userId="82312ee5779919a4" providerId="LiveId" clId="{3C4A7AF4-6488-5041-B432-D36EF53163D3}" dt="2023-02-23T08:54:57.402" v="4456" actId="21"/>
          <ac:picMkLst>
            <pc:docMk/>
            <pc:sldMk cId="148985918" sldId="2727"/>
            <ac:picMk id="5" creationId="{EBA5FE03-5125-C70A-F513-A5C24B3C1A14}"/>
          </ac:picMkLst>
        </pc:picChg>
        <pc:picChg chg="add mod">
          <ac:chgData name="Xin Luo" userId="82312ee5779919a4" providerId="LiveId" clId="{3C4A7AF4-6488-5041-B432-D36EF53163D3}" dt="2023-02-23T09:06:57.700" v="4996" actId="164"/>
          <ac:picMkLst>
            <pc:docMk/>
            <pc:sldMk cId="148985918" sldId="2727"/>
            <ac:picMk id="7" creationId="{2A956C61-5B6E-D321-B51C-B54690362CE0}"/>
          </ac:picMkLst>
        </pc:picChg>
        <pc:picChg chg="add mod">
          <ac:chgData name="Xin Luo" userId="82312ee5779919a4" providerId="LiveId" clId="{3C4A7AF4-6488-5041-B432-D36EF53163D3}" dt="2023-02-23T09:09:33.604" v="5094" actId="164"/>
          <ac:picMkLst>
            <pc:docMk/>
            <pc:sldMk cId="148985918" sldId="2727"/>
            <ac:picMk id="12" creationId="{66610A52-7A60-4351-A358-E26F160E7D72}"/>
          </ac:picMkLst>
        </pc:picChg>
      </pc:sldChg>
      <pc:sldChg chg="addSp delSp modSp add mod">
        <pc:chgData name="Xin Luo" userId="82312ee5779919a4" providerId="LiveId" clId="{3C4A7AF4-6488-5041-B432-D36EF53163D3}" dt="2023-02-23T08:32:21.875" v="3790" actId="1076"/>
        <pc:sldMkLst>
          <pc:docMk/>
          <pc:sldMk cId="3544980656" sldId="2728"/>
        </pc:sldMkLst>
        <pc:spChg chg="del">
          <ac:chgData name="Xin Luo" userId="82312ee5779919a4" providerId="LiveId" clId="{3C4A7AF4-6488-5041-B432-D36EF53163D3}" dt="2023-02-23T08:31:33.135" v="3781" actId="478"/>
          <ac:spMkLst>
            <pc:docMk/>
            <pc:sldMk cId="3544980656" sldId="2728"/>
            <ac:spMk id="4" creationId="{D9BBA39C-AB76-6753-5B9C-0A4D018B0DED}"/>
          </ac:spMkLst>
        </pc:spChg>
        <pc:spChg chg="del">
          <ac:chgData name="Xin Luo" userId="82312ee5779919a4" providerId="LiveId" clId="{3C4A7AF4-6488-5041-B432-D36EF53163D3}" dt="2023-02-23T08:31:29.753" v="3780" actId="478"/>
          <ac:spMkLst>
            <pc:docMk/>
            <pc:sldMk cId="3544980656" sldId="2728"/>
            <ac:spMk id="8" creationId="{D11D64FF-DB4E-870B-A0A7-C88F2B6D8D18}"/>
          </ac:spMkLst>
        </pc:spChg>
        <pc:spChg chg="del">
          <ac:chgData name="Xin Luo" userId="82312ee5779919a4" providerId="LiveId" clId="{3C4A7AF4-6488-5041-B432-D36EF53163D3}" dt="2023-02-23T08:31:36.177" v="3782" actId="478"/>
          <ac:spMkLst>
            <pc:docMk/>
            <pc:sldMk cId="3544980656" sldId="2728"/>
            <ac:spMk id="9" creationId="{43B7FFBD-DD4A-E963-5F79-321CB599D69F}"/>
          </ac:spMkLst>
        </pc:spChg>
        <pc:spChg chg="del">
          <ac:chgData name="Xin Luo" userId="82312ee5779919a4" providerId="LiveId" clId="{3C4A7AF4-6488-5041-B432-D36EF53163D3}" dt="2023-02-23T08:31:36.177" v="3782" actId="478"/>
          <ac:spMkLst>
            <pc:docMk/>
            <pc:sldMk cId="3544980656" sldId="2728"/>
            <ac:spMk id="10" creationId="{169CC821-AC60-1C05-1AAB-8774F66B13FE}"/>
          </ac:spMkLst>
        </pc:spChg>
        <pc:picChg chg="del">
          <ac:chgData name="Xin Luo" userId="82312ee5779919a4" providerId="LiveId" clId="{3C4A7AF4-6488-5041-B432-D36EF53163D3}" dt="2023-02-23T08:31:36.177" v="3782" actId="478"/>
          <ac:picMkLst>
            <pc:docMk/>
            <pc:sldMk cId="3544980656" sldId="2728"/>
            <ac:picMk id="6" creationId="{8F0ECEE9-414A-4841-4298-78B3FB0882AD}"/>
          </ac:picMkLst>
        </pc:picChg>
        <pc:picChg chg="add mod">
          <ac:chgData name="Xin Luo" userId="82312ee5779919a4" providerId="LiveId" clId="{3C4A7AF4-6488-5041-B432-D36EF53163D3}" dt="2023-02-23T08:32:21.875" v="3790" actId="1076"/>
          <ac:picMkLst>
            <pc:docMk/>
            <pc:sldMk cId="3544980656" sldId="2728"/>
            <ac:picMk id="7" creationId="{E9C83831-84AF-EB65-1442-172F35DE9DAB}"/>
          </ac:picMkLst>
        </pc:picChg>
        <pc:cxnChg chg="del">
          <ac:chgData name="Xin Luo" userId="82312ee5779919a4" providerId="LiveId" clId="{3C4A7AF4-6488-5041-B432-D36EF53163D3}" dt="2023-02-23T08:31:36.177" v="3782" actId="478"/>
          <ac:cxnSpMkLst>
            <pc:docMk/>
            <pc:sldMk cId="3544980656" sldId="2728"/>
            <ac:cxnSpMk id="12" creationId="{A43ECA29-12BC-846A-2DE4-6FB5931244DE}"/>
          </ac:cxnSpMkLst>
        </pc:cxnChg>
        <pc:cxnChg chg="del">
          <ac:chgData name="Xin Luo" userId="82312ee5779919a4" providerId="LiveId" clId="{3C4A7AF4-6488-5041-B432-D36EF53163D3}" dt="2023-02-23T08:31:36.177" v="3782" actId="478"/>
          <ac:cxnSpMkLst>
            <pc:docMk/>
            <pc:sldMk cId="3544980656" sldId="2728"/>
            <ac:cxnSpMk id="14" creationId="{6561B644-72BB-3413-18C9-17D070F6E82C}"/>
          </ac:cxnSpMkLst>
        </pc:cxnChg>
      </pc:sldChg>
      <pc:sldChg chg="addSp delSp modSp add mod">
        <pc:chgData name="Xin Luo" userId="82312ee5779919a4" providerId="LiveId" clId="{3C4A7AF4-6488-5041-B432-D36EF53163D3}" dt="2023-02-23T09:02:43.022" v="4809" actId="20577"/>
        <pc:sldMkLst>
          <pc:docMk/>
          <pc:sldMk cId="1664139585" sldId="2729"/>
        </pc:sldMkLst>
        <pc:spChg chg="mod">
          <ac:chgData name="Xin Luo" userId="82312ee5779919a4" providerId="LiveId" clId="{3C4A7AF4-6488-5041-B432-D36EF53163D3}" dt="2023-02-23T09:02:43.022" v="4809" actId="20577"/>
          <ac:spMkLst>
            <pc:docMk/>
            <pc:sldMk cId="1664139585" sldId="2729"/>
            <ac:spMk id="2" creationId="{631AADB6-C88A-D817-4683-FC087E4E240F}"/>
          </ac:spMkLst>
        </pc:spChg>
        <pc:spChg chg="add mod">
          <ac:chgData name="Xin Luo" userId="82312ee5779919a4" providerId="LiveId" clId="{3C4A7AF4-6488-5041-B432-D36EF53163D3}" dt="2023-02-23T08:46:44.018" v="4297" actId="20577"/>
          <ac:spMkLst>
            <pc:docMk/>
            <pc:sldMk cId="1664139585" sldId="2729"/>
            <ac:spMk id="4" creationId="{A48F68EC-B4FA-96B9-0619-1D7CA71743F2}"/>
          </ac:spMkLst>
        </pc:spChg>
        <pc:spChg chg="add mod">
          <ac:chgData name="Xin Luo" userId="82312ee5779919a4" providerId="LiveId" clId="{3C4A7AF4-6488-5041-B432-D36EF53163D3}" dt="2023-02-23T08:48:14.635" v="4350" actId="404"/>
          <ac:spMkLst>
            <pc:docMk/>
            <pc:sldMk cId="1664139585" sldId="2729"/>
            <ac:spMk id="8" creationId="{9597684A-B805-E883-E79A-691F6EF9A66B}"/>
          </ac:spMkLst>
        </pc:spChg>
        <pc:spChg chg="add mod">
          <ac:chgData name="Xin Luo" userId="82312ee5779919a4" providerId="LiveId" clId="{3C4A7AF4-6488-5041-B432-D36EF53163D3}" dt="2023-02-23T08:48:14.635" v="4350" actId="404"/>
          <ac:spMkLst>
            <pc:docMk/>
            <pc:sldMk cId="1664139585" sldId="2729"/>
            <ac:spMk id="12" creationId="{E306EF68-0494-C32C-D024-73CAA4391062}"/>
          </ac:spMkLst>
        </pc:spChg>
        <pc:spChg chg="add del mod">
          <ac:chgData name="Xin Luo" userId="82312ee5779919a4" providerId="LiveId" clId="{3C4A7AF4-6488-5041-B432-D36EF53163D3}" dt="2023-02-23T08:46:58.841" v="4299"/>
          <ac:spMkLst>
            <pc:docMk/>
            <pc:sldMk cId="1664139585" sldId="2729"/>
            <ac:spMk id="13" creationId="{1F1152D4-0A0D-97DF-84F0-894EBB9433D0}"/>
          </ac:spMkLst>
        </pc:spChg>
        <pc:spChg chg="add del mod">
          <ac:chgData name="Xin Luo" userId="82312ee5779919a4" providerId="LiveId" clId="{3C4A7AF4-6488-5041-B432-D36EF53163D3}" dt="2023-02-23T08:47:04.887" v="4301"/>
          <ac:spMkLst>
            <pc:docMk/>
            <pc:sldMk cId="1664139585" sldId="2729"/>
            <ac:spMk id="14" creationId="{1002F82A-FD74-219B-01B5-80247C07A991}"/>
          </ac:spMkLst>
        </pc:spChg>
        <pc:spChg chg="add mod">
          <ac:chgData name="Xin Luo" userId="82312ee5779919a4" providerId="LiveId" clId="{3C4A7AF4-6488-5041-B432-D36EF53163D3}" dt="2023-02-23T08:48:14.635" v="4350" actId="404"/>
          <ac:spMkLst>
            <pc:docMk/>
            <pc:sldMk cId="1664139585" sldId="2729"/>
            <ac:spMk id="16" creationId="{E2DA478E-BBDA-94A9-C4E5-8DF31834C994}"/>
          </ac:spMkLst>
        </pc:spChg>
        <pc:spChg chg="add mod">
          <ac:chgData name="Xin Luo" userId="82312ee5779919a4" providerId="LiveId" clId="{3C4A7AF4-6488-5041-B432-D36EF53163D3}" dt="2023-02-23T08:48:14.635" v="4350" actId="404"/>
          <ac:spMkLst>
            <pc:docMk/>
            <pc:sldMk cId="1664139585" sldId="2729"/>
            <ac:spMk id="17" creationId="{FBB4FC8D-8E08-9397-E459-DBB800FF6754}"/>
          </ac:spMkLst>
        </pc:spChg>
        <pc:grpChg chg="add mod">
          <ac:chgData name="Xin Luo" userId="82312ee5779919a4" providerId="LiveId" clId="{3C4A7AF4-6488-5041-B432-D36EF53163D3}" dt="2023-02-23T08:47:57.186" v="4348" actId="164"/>
          <ac:grpSpMkLst>
            <pc:docMk/>
            <pc:sldMk cId="1664139585" sldId="2729"/>
            <ac:grpSpMk id="9" creationId="{AB82EF5E-36B6-4B68-763F-8260BCED7E25}"/>
          </ac:grpSpMkLst>
        </pc:grpChg>
        <pc:grpChg chg="add mod">
          <ac:chgData name="Xin Luo" userId="82312ee5779919a4" providerId="LiveId" clId="{3C4A7AF4-6488-5041-B432-D36EF53163D3}" dt="2023-02-23T08:48:31.559" v="4354" actId="1076"/>
          <ac:grpSpMkLst>
            <pc:docMk/>
            <pc:sldMk cId="1664139585" sldId="2729"/>
            <ac:grpSpMk id="18" creationId="{0DD68EE4-6630-75BA-7E39-99DB63529BEC}"/>
          </ac:grpSpMkLst>
        </pc:grpChg>
        <pc:grpChg chg="add mod">
          <ac:chgData name="Xin Luo" userId="82312ee5779919a4" providerId="LiveId" clId="{3C4A7AF4-6488-5041-B432-D36EF53163D3}" dt="2023-02-23T08:48:31.559" v="4354" actId="1076"/>
          <ac:grpSpMkLst>
            <pc:docMk/>
            <pc:sldMk cId="1664139585" sldId="2729"/>
            <ac:grpSpMk id="19" creationId="{CC13FC93-9D53-8437-285C-997C8D3C5460}"/>
          </ac:grpSpMkLst>
        </pc:grpChg>
        <pc:picChg chg="add mod">
          <ac:chgData name="Xin Luo" userId="82312ee5779919a4" providerId="LiveId" clId="{3C4A7AF4-6488-5041-B432-D36EF53163D3}" dt="2023-02-23T08:44:29.871" v="4141" actId="164"/>
          <ac:picMkLst>
            <pc:docMk/>
            <pc:sldMk cId="1664139585" sldId="2729"/>
            <ac:picMk id="6" creationId="{1DE4B58D-C83F-B09C-55FD-73CA2236BAC9}"/>
          </ac:picMkLst>
        </pc:picChg>
        <pc:picChg chg="del">
          <ac:chgData name="Xin Luo" userId="82312ee5779919a4" providerId="LiveId" clId="{3C4A7AF4-6488-5041-B432-D36EF53163D3}" dt="2023-02-23T08:32:51.104" v="3831" actId="478"/>
          <ac:picMkLst>
            <pc:docMk/>
            <pc:sldMk cId="1664139585" sldId="2729"/>
            <ac:picMk id="7" creationId="{E9C83831-84AF-EB65-1442-172F35DE9DAB}"/>
          </ac:picMkLst>
        </pc:picChg>
        <pc:picChg chg="add mod">
          <ac:chgData name="Xin Luo" userId="82312ee5779919a4" providerId="LiveId" clId="{3C4A7AF4-6488-5041-B432-D36EF53163D3}" dt="2023-02-23T08:48:23.436" v="4353" actId="14100"/>
          <ac:picMkLst>
            <pc:docMk/>
            <pc:sldMk cId="1664139585" sldId="2729"/>
            <ac:picMk id="11" creationId="{BE4A142E-6DBB-4445-BF78-4D6C23EB8C69}"/>
          </ac:picMkLst>
        </pc:picChg>
      </pc:sldChg>
      <pc:sldChg chg="addSp delSp modSp add mod">
        <pc:chgData name="Xin Luo" userId="82312ee5779919a4" providerId="LiveId" clId="{3C4A7AF4-6488-5041-B432-D36EF53163D3}" dt="2023-02-23T09:02:46.545" v="4811" actId="20577"/>
        <pc:sldMkLst>
          <pc:docMk/>
          <pc:sldMk cId="3561803108" sldId="2730"/>
        </pc:sldMkLst>
        <pc:spChg chg="mod">
          <ac:chgData name="Xin Luo" userId="82312ee5779919a4" providerId="LiveId" clId="{3C4A7AF4-6488-5041-B432-D36EF53163D3}" dt="2023-02-23T09:02:46.545" v="4811" actId="20577"/>
          <ac:spMkLst>
            <pc:docMk/>
            <pc:sldMk cId="3561803108" sldId="2730"/>
            <ac:spMk id="2" creationId="{631AADB6-C88A-D817-4683-FC087E4E240F}"/>
          </ac:spMkLst>
        </pc:spChg>
        <pc:spChg chg="mod">
          <ac:chgData name="Xin Luo" userId="82312ee5779919a4" providerId="LiveId" clId="{3C4A7AF4-6488-5041-B432-D36EF53163D3}" dt="2023-02-23T08:57:21.442" v="4706" actId="20577"/>
          <ac:spMkLst>
            <pc:docMk/>
            <pc:sldMk cId="3561803108" sldId="2730"/>
            <ac:spMk id="4" creationId="{A48F68EC-B4FA-96B9-0619-1D7CA71743F2}"/>
          </ac:spMkLst>
        </pc:spChg>
        <pc:spChg chg="add mod">
          <ac:chgData name="Xin Luo" userId="82312ee5779919a4" providerId="LiveId" clId="{3C4A7AF4-6488-5041-B432-D36EF53163D3}" dt="2023-02-23T08:59:18.569" v="4780" actId="1076"/>
          <ac:spMkLst>
            <pc:docMk/>
            <pc:sldMk cId="3561803108" sldId="2730"/>
            <ac:spMk id="13" creationId="{04321939-84B1-BDA1-9A32-0A1D3A224B4E}"/>
          </ac:spMkLst>
        </pc:spChg>
        <pc:spChg chg="add mod">
          <ac:chgData name="Xin Luo" userId="82312ee5779919a4" providerId="LiveId" clId="{3C4A7AF4-6488-5041-B432-D36EF53163D3}" dt="2023-02-23T08:59:05.661" v="4776" actId="1076"/>
          <ac:spMkLst>
            <pc:docMk/>
            <pc:sldMk cId="3561803108" sldId="2730"/>
            <ac:spMk id="14" creationId="{44C585EA-9BC6-24DF-B96C-D6B18443B7ED}"/>
          </ac:spMkLst>
        </pc:spChg>
        <pc:grpChg chg="del">
          <ac:chgData name="Xin Luo" userId="82312ee5779919a4" providerId="LiveId" clId="{3C4A7AF4-6488-5041-B432-D36EF53163D3}" dt="2023-02-23T08:51:50.637" v="4356" actId="478"/>
          <ac:grpSpMkLst>
            <pc:docMk/>
            <pc:sldMk cId="3561803108" sldId="2730"/>
            <ac:grpSpMk id="18" creationId="{0DD68EE4-6630-75BA-7E39-99DB63529BEC}"/>
          </ac:grpSpMkLst>
        </pc:grpChg>
        <pc:grpChg chg="del">
          <ac:chgData name="Xin Luo" userId="82312ee5779919a4" providerId="LiveId" clId="{3C4A7AF4-6488-5041-B432-D36EF53163D3}" dt="2023-02-23T08:51:50.637" v="4356" actId="478"/>
          <ac:grpSpMkLst>
            <pc:docMk/>
            <pc:sldMk cId="3561803108" sldId="2730"/>
            <ac:grpSpMk id="19" creationId="{CC13FC93-9D53-8437-285C-997C8D3C5460}"/>
          </ac:grpSpMkLst>
        </pc:grpChg>
        <pc:picChg chg="add mod">
          <ac:chgData name="Xin Luo" userId="82312ee5779919a4" providerId="LiveId" clId="{3C4A7AF4-6488-5041-B432-D36EF53163D3}" dt="2023-02-23T08:59:15.233" v="4779" actId="1076"/>
          <ac:picMkLst>
            <pc:docMk/>
            <pc:sldMk cId="3561803108" sldId="2730"/>
            <ac:picMk id="5" creationId="{A93DD3EB-FFE1-BEF3-1059-6F1C5837F783}"/>
          </ac:picMkLst>
        </pc:picChg>
        <pc:picChg chg="add mod">
          <ac:chgData name="Xin Luo" userId="82312ee5779919a4" providerId="LiveId" clId="{3C4A7AF4-6488-5041-B432-D36EF53163D3}" dt="2023-02-23T08:58:08.013" v="4717" actId="1076"/>
          <ac:picMkLst>
            <pc:docMk/>
            <pc:sldMk cId="3561803108" sldId="2730"/>
            <ac:picMk id="10" creationId="{D64AD824-256D-4966-4AC9-6C2C2EA4A0CC}"/>
          </ac:picMkLst>
        </pc:picChg>
      </pc:sldChg>
      <pc:sldChg chg="addSp delSp modSp add mod">
        <pc:chgData name="Xin Luo" userId="82312ee5779919a4" providerId="LiveId" clId="{3C4A7AF4-6488-5041-B432-D36EF53163D3}" dt="2023-02-23T11:42:21.434" v="5641" actId="20577"/>
        <pc:sldMkLst>
          <pc:docMk/>
          <pc:sldMk cId="236610701" sldId="2731"/>
        </pc:sldMkLst>
        <pc:spChg chg="mod">
          <ac:chgData name="Xin Luo" userId="82312ee5779919a4" providerId="LiveId" clId="{3C4A7AF4-6488-5041-B432-D36EF53163D3}" dt="2023-02-23T09:13:26.596" v="5258" actId="20577"/>
          <ac:spMkLst>
            <pc:docMk/>
            <pc:sldMk cId="236610701" sldId="2731"/>
            <ac:spMk id="8" creationId="{BE76C63F-77AB-4EA1-EEE4-7A2884A0CA66}"/>
          </ac:spMkLst>
        </pc:spChg>
        <pc:spChg chg="add mod">
          <ac:chgData name="Xin Luo" userId="82312ee5779919a4" providerId="LiveId" clId="{3C4A7AF4-6488-5041-B432-D36EF53163D3}" dt="2023-02-23T09:17:26.318" v="5367" actId="164"/>
          <ac:spMkLst>
            <pc:docMk/>
            <pc:sldMk cId="236610701" sldId="2731"/>
            <ac:spMk id="11" creationId="{9E5C7F14-8DBC-F1A3-04A2-0F4098DCEFB1}"/>
          </ac:spMkLst>
        </pc:spChg>
        <pc:spChg chg="add mod">
          <ac:chgData name="Xin Luo" userId="82312ee5779919a4" providerId="LiveId" clId="{3C4A7AF4-6488-5041-B432-D36EF53163D3}" dt="2023-02-23T09:17:26.318" v="5367" actId="164"/>
          <ac:spMkLst>
            <pc:docMk/>
            <pc:sldMk cId="236610701" sldId="2731"/>
            <ac:spMk id="14" creationId="{686F3DD9-150B-080E-A0DD-364869B53625}"/>
          </ac:spMkLst>
        </pc:spChg>
        <pc:spChg chg="add mod">
          <ac:chgData name="Xin Luo" userId="82312ee5779919a4" providerId="LiveId" clId="{3C4A7AF4-6488-5041-B432-D36EF53163D3}" dt="2023-02-23T09:17:26.318" v="5367" actId="164"/>
          <ac:spMkLst>
            <pc:docMk/>
            <pc:sldMk cId="236610701" sldId="2731"/>
            <ac:spMk id="18" creationId="{0EA5ECFB-D617-12D2-A81B-C4CFF2A4717D}"/>
          </ac:spMkLst>
        </pc:spChg>
        <pc:spChg chg="add del mod">
          <ac:chgData name="Xin Luo" userId="82312ee5779919a4" providerId="LiveId" clId="{3C4A7AF4-6488-5041-B432-D36EF53163D3}" dt="2023-02-23T09:16:21.438" v="5320"/>
          <ac:spMkLst>
            <pc:docMk/>
            <pc:sldMk cId="236610701" sldId="2731"/>
            <ac:spMk id="21" creationId="{8BED0A83-9C8C-9FEE-3D3C-E0DDB3352BF2}"/>
          </ac:spMkLst>
        </pc:spChg>
        <pc:spChg chg="add mod">
          <ac:chgData name="Xin Luo" userId="82312ee5779919a4" providerId="LiveId" clId="{3C4A7AF4-6488-5041-B432-D36EF53163D3}" dt="2023-02-23T09:17:22.065" v="5366" actId="164"/>
          <ac:spMkLst>
            <pc:docMk/>
            <pc:sldMk cId="236610701" sldId="2731"/>
            <ac:spMk id="24" creationId="{2BC5AFCA-8C0F-694D-C8E4-96DC57905D7C}"/>
          </ac:spMkLst>
        </pc:spChg>
        <pc:spChg chg="add mod">
          <ac:chgData name="Xin Luo" userId="82312ee5779919a4" providerId="LiveId" clId="{3C4A7AF4-6488-5041-B432-D36EF53163D3}" dt="2023-02-23T11:42:21.434" v="5641" actId="20577"/>
          <ac:spMkLst>
            <pc:docMk/>
            <pc:sldMk cId="236610701" sldId="2731"/>
            <ac:spMk id="27" creationId="{277CEA1D-ACA7-1951-68B0-9AFFF02511BD}"/>
          </ac:spMkLst>
        </pc:spChg>
        <pc:grpChg chg="del">
          <ac:chgData name="Xin Luo" userId="82312ee5779919a4" providerId="LiveId" clId="{3C4A7AF4-6488-5041-B432-D36EF53163D3}" dt="2023-02-23T09:13:14.650" v="5252" actId="478"/>
          <ac:grpSpMkLst>
            <pc:docMk/>
            <pc:sldMk cId="236610701" sldId="2731"/>
            <ac:grpSpMk id="13" creationId="{1FD0C9A9-218B-07EF-0C27-42925534088E}"/>
          </ac:grpSpMkLst>
        </pc:grpChg>
        <pc:grpChg chg="del">
          <ac:chgData name="Xin Luo" userId="82312ee5779919a4" providerId="LiveId" clId="{3C4A7AF4-6488-5041-B432-D36EF53163D3}" dt="2023-02-23T09:13:16.234" v="5253" actId="478"/>
          <ac:grpSpMkLst>
            <pc:docMk/>
            <pc:sldMk cId="236610701" sldId="2731"/>
            <ac:grpSpMk id="17" creationId="{48848DA8-CFA1-BCEC-5CB7-145BDC28B35D}"/>
          </ac:grpSpMkLst>
        </pc:grpChg>
        <pc:grpChg chg="add mod">
          <ac:chgData name="Xin Luo" userId="82312ee5779919a4" providerId="LiveId" clId="{3C4A7AF4-6488-5041-B432-D36EF53163D3}" dt="2023-02-23T09:20:40.507" v="5582" actId="1076"/>
          <ac:grpSpMkLst>
            <pc:docMk/>
            <pc:sldMk cId="236610701" sldId="2731"/>
            <ac:grpSpMk id="25" creationId="{0B21BADB-6B5A-522D-BF02-92EE6C415AC5}"/>
          </ac:grpSpMkLst>
        </pc:grpChg>
        <pc:grpChg chg="add mod">
          <ac:chgData name="Xin Luo" userId="82312ee5779919a4" providerId="LiveId" clId="{3C4A7AF4-6488-5041-B432-D36EF53163D3}" dt="2023-02-23T09:17:26.318" v="5367" actId="164"/>
          <ac:grpSpMkLst>
            <pc:docMk/>
            <pc:sldMk cId="236610701" sldId="2731"/>
            <ac:grpSpMk id="26" creationId="{5B1A5EB8-5704-DE8A-ECFB-CA0887FF9903}"/>
          </ac:grpSpMkLst>
        </pc:grpChg>
        <pc:grpChg chg="add mod">
          <ac:chgData name="Xin Luo" userId="82312ee5779919a4" providerId="LiveId" clId="{3C4A7AF4-6488-5041-B432-D36EF53163D3}" dt="2023-02-23T09:22:32.183" v="5612" actId="14100"/>
          <ac:grpSpMkLst>
            <pc:docMk/>
            <pc:sldMk cId="236610701" sldId="2731"/>
            <ac:grpSpMk id="40" creationId="{6EB5AEC1-1519-3329-CA3D-552C73370758}"/>
          </ac:grpSpMkLst>
        </pc:grpChg>
        <pc:picChg chg="add del mod">
          <ac:chgData name="Xin Luo" userId="82312ee5779919a4" providerId="LiveId" clId="{3C4A7AF4-6488-5041-B432-D36EF53163D3}" dt="2023-02-23T09:13:09.369" v="5251" actId="21"/>
          <ac:picMkLst>
            <pc:docMk/>
            <pc:sldMk cId="236610701" sldId="2731"/>
            <ac:picMk id="5" creationId="{DDA50919-604F-7994-0EBE-62535FEF2A8F}"/>
          </ac:picMkLst>
        </pc:picChg>
        <pc:picChg chg="add mod">
          <ac:chgData name="Xin Luo" userId="82312ee5779919a4" providerId="LiveId" clId="{3C4A7AF4-6488-5041-B432-D36EF53163D3}" dt="2023-02-23T09:17:26.318" v="5367" actId="164"/>
          <ac:picMkLst>
            <pc:docMk/>
            <pc:sldMk cId="236610701" sldId="2731"/>
            <ac:picMk id="6" creationId="{B0A2D4E0-98C8-E402-421A-F04C8C179FCD}"/>
          </ac:picMkLst>
        </pc:picChg>
        <pc:picChg chg="add mod">
          <ac:chgData name="Xin Luo" userId="82312ee5779919a4" providerId="LiveId" clId="{3C4A7AF4-6488-5041-B432-D36EF53163D3}" dt="2023-02-23T09:17:22.065" v="5366" actId="164"/>
          <ac:picMkLst>
            <pc:docMk/>
            <pc:sldMk cId="236610701" sldId="2731"/>
            <ac:picMk id="23" creationId="{EDB68736-0547-1775-0EC0-381F53A99851}"/>
          </ac:picMkLst>
        </pc:picChg>
        <pc:cxnChg chg="add mod">
          <ac:chgData name="Xin Luo" userId="82312ee5779919a4" providerId="LiveId" clId="{3C4A7AF4-6488-5041-B432-D36EF53163D3}" dt="2023-02-23T09:17:26.318" v="5367" actId="164"/>
          <ac:cxnSpMkLst>
            <pc:docMk/>
            <pc:sldMk cId="236610701" sldId="2731"/>
            <ac:cxnSpMk id="20" creationId="{20EA748A-F362-CFAF-00A1-8064C2727630}"/>
          </ac:cxnSpMkLst>
        </pc:cxnChg>
        <pc:cxnChg chg="add mod">
          <ac:chgData name="Xin Luo" userId="82312ee5779919a4" providerId="LiveId" clId="{3C4A7AF4-6488-5041-B432-D36EF53163D3}" dt="2023-02-23T09:22:56.564" v="5618" actId="1582"/>
          <ac:cxnSpMkLst>
            <pc:docMk/>
            <pc:sldMk cId="236610701" sldId="2731"/>
            <ac:cxnSpMk id="28" creationId="{22ABCAC2-3896-1807-0504-ED7D00362192}"/>
          </ac:cxnSpMkLst>
        </pc:cxnChg>
        <pc:cxnChg chg="add mod">
          <ac:chgData name="Xin Luo" userId="82312ee5779919a4" providerId="LiveId" clId="{3C4A7AF4-6488-5041-B432-D36EF53163D3}" dt="2023-02-23T09:22:56.564" v="5618" actId="1582"/>
          <ac:cxnSpMkLst>
            <pc:docMk/>
            <pc:sldMk cId="236610701" sldId="2731"/>
            <ac:cxnSpMk id="31" creationId="{00341ACC-3D99-3C97-0E83-F5CD7B18B865}"/>
          </ac:cxnSpMkLst>
        </pc:cxnChg>
        <pc:cxnChg chg="add mod">
          <ac:chgData name="Xin Luo" userId="82312ee5779919a4" providerId="LiveId" clId="{3C4A7AF4-6488-5041-B432-D36EF53163D3}" dt="2023-02-23T09:23:20.010" v="5622" actId="14100"/>
          <ac:cxnSpMkLst>
            <pc:docMk/>
            <pc:sldMk cId="236610701" sldId="2731"/>
            <ac:cxnSpMk id="34" creationId="{85A86870-8686-A430-1EC5-D3515360DAE4}"/>
          </ac:cxnSpMkLst>
        </pc:cxnChg>
      </pc:sldChg>
      <pc:sldChg chg="add del">
        <pc:chgData name="Xin Luo" userId="82312ee5779919a4" providerId="LiveId" clId="{3C4A7AF4-6488-5041-B432-D36EF53163D3}" dt="2023-02-23T08:54:40.823" v="4449"/>
        <pc:sldMkLst>
          <pc:docMk/>
          <pc:sldMk cId="3607281671" sldId="2731"/>
        </pc:sldMkLst>
      </pc:sldChg>
      <pc:sldChg chg="addSp delSp modSp add mod modNotesTx">
        <pc:chgData name="Xin Luo" userId="82312ee5779919a4" providerId="LiveId" clId="{3C4A7AF4-6488-5041-B432-D36EF53163D3}" dt="2023-02-23T13:58:03.496" v="6246" actId="1076"/>
        <pc:sldMkLst>
          <pc:docMk/>
          <pc:sldMk cId="1986913413" sldId="2732"/>
        </pc:sldMkLst>
        <pc:spChg chg="mod">
          <ac:chgData name="Xin Luo" userId="82312ee5779919a4" providerId="LiveId" clId="{3C4A7AF4-6488-5041-B432-D36EF53163D3}" dt="2023-02-23T09:23:56.813" v="5638" actId="20577"/>
          <ac:spMkLst>
            <pc:docMk/>
            <pc:sldMk cId="1986913413" sldId="2732"/>
            <ac:spMk id="2" creationId="{631AADB6-C88A-D817-4683-FC087E4E240F}"/>
          </ac:spMkLst>
        </pc:spChg>
        <pc:spChg chg="add del mod">
          <ac:chgData name="Xin Luo" userId="82312ee5779919a4" providerId="LiveId" clId="{3C4A7AF4-6488-5041-B432-D36EF53163D3}" dt="2023-02-23T13:49:16.589" v="6211" actId="1036"/>
          <ac:spMkLst>
            <pc:docMk/>
            <pc:sldMk cId="1986913413" sldId="2732"/>
            <ac:spMk id="8" creationId="{BE76C63F-77AB-4EA1-EEE4-7A2884A0CA66}"/>
          </ac:spMkLst>
        </pc:spChg>
        <pc:spChg chg="add mod">
          <ac:chgData name="Xin Luo" userId="82312ee5779919a4" providerId="LiveId" clId="{3C4A7AF4-6488-5041-B432-D36EF53163D3}" dt="2023-02-23T13:39:58.827" v="6149" actId="164"/>
          <ac:spMkLst>
            <pc:docMk/>
            <pc:sldMk cId="1986913413" sldId="2732"/>
            <ac:spMk id="16" creationId="{3E7D4095-D2BB-E6C2-A00B-51E8F93D4AE6}"/>
          </ac:spMkLst>
        </pc:spChg>
        <pc:spChg chg="add mod">
          <ac:chgData name="Xin Luo" userId="82312ee5779919a4" providerId="LiveId" clId="{3C4A7AF4-6488-5041-B432-D36EF53163D3}" dt="2023-02-23T13:39:58.827" v="6149" actId="164"/>
          <ac:spMkLst>
            <pc:docMk/>
            <pc:sldMk cId="1986913413" sldId="2732"/>
            <ac:spMk id="17" creationId="{2FD57DA2-ED22-9246-7698-C699E342AAED}"/>
          </ac:spMkLst>
        </pc:spChg>
        <pc:spChg chg="add mod">
          <ac:chgData name="Xin Luo" userId="82312ee5779919a4" providerId="LiveId" clId="{3C4A7AF4-6488-5041-B432-D36EF53163D3}" dt="2023-02-23T13:39:58.827" v="6149" actId="164"/>
          <ac:spMkLst>
            <pc:docMk/>
            <pc:sldMk cId="1986913413" sldId="2732"/>
            <ac:spMk id="19" creationId="{2D2DD260-BF22-E834-D80F-BCFA1E042E54}"/>
          </ac:spMkLst>
        </pc:spChg>
        <pc:spChg chg="add mod">
          <ac:chgData name="Xin Luo" userId="82312ee5779919a4" providerId="LiveId" clId="{3C4A7AF4-6488-5041-B432-D36EF53163D3}" dt="2023-02-23T13:39:58.827" v="6149" actId="164"/>
          <ac:spMkLst>
            <pc:docMk/>
            <pc:sldMk cId="1986913413" sldId="2732"/>
            <ac:spMk id="21" creationId="{E8AF9E53-BC95-D1E3-82CA-CCA0B85D0BAB}"/>
          </ac:spMkLst>
        </pc:spChg>
        <pc:spChg chg="del">
          <ac:chgData name="Xin Luo" userId="82312ee5779919a4" providerId="LiveId" clId="{3C4A7AF4-6488-5041-B432-D36EF53163D3}" dt="2023-02-23T09:23:50.475" v="5626" actId="478"/>
          <ac:spMkLst>
            <pc:docMk/>
            <pc:sldMk cId="1986913413" sldId="2732"/>
            <ac:spMk id="27" creationId="{277CEA1D-ACA7-1951-68B0-9AFFF02511BD}"/>
          </ac:spMkLst>
        </pc:spChg>
        <pc:grpChg chg="del">
          <ac:chgData name="Xin Luo" userId="82312ee5779919a4" providerId="LiveId" clId="{3C4A7AF4-6488-5041-B432-D36EF53163D3}" dt="2023-02-23T09:23:46.458" v="5625" actId="478"/>
          <ac:grpSpMkLst>
            <pc:docMk/>
            <pc:sldMk cId="1986913413" sldId="2732"/>
            <ac:grpSpMk id="25" creationId="{0B21BADB-6B5A-522D-BF02-92EE6C415AC5}"/>
          </ac:grpSpMkLst>
        </pc:grpChg>
        <pc:grpChg chg="del">
          <ac:chgData name="Xin Luo" userId="82312ee5779919a4" providerId="LiveId" clId="{3C4A7AF4-6488-5041-B432-D36EF53163D3}" dt="2023-02-23T09:23:44.579" v="5624" actId="478"/>
          <ac:grpSpMkLst>
            <pc:docMk/>
            <pc:sldMk cId="1986913413" sldId="2732"/>
            <ac:grpSpMk id="26" creationId="{5B1A5EB8-5704-DE8A-ECFB-CA0887FF9903}"/>
          </ac:grpSpMkLst>
        </pc:grpChg>
        <pc:grpChg chg="add mod">
          <ac:chgData name="Xin Luo" userId="82312ee5779919a4" providerId="LiveId" clId="{3C4A7AF4-6488-5041-B432-D36EF53163D3}" dt="2023-02-23T13:39:58.827" v="6149" actId="164"/>
          <ac:grpSpMkLst>
            <pc:docMk/>
            <pc:sldMk cId="1986913413" sldId="2732"/>
            <ac:grpSpMk id="33" creationId="{1E36E9C9-B23B-0B90-084E-246D2143D484}"/>
          </ac:grpSpMkLst>
        </pc:grpChg>
        <pc:grpChg chg="del">
          <ac:chgData name="Xin Luo" userId="82312ee5779919a4" providerId="LiveId" clId="{3C4A7AF4-6488-5041-B432-D36EF53163D3}" dt="2023-02-23T09:23:50.475" v="5626" actId="478"/>
          <ac:grpSpMkLst>
            <pc:docMk/>
            <pc:sldMk cId="1986913413" sldId="2732"/>
            <ac:grpSpMk id="40" creationId="{6EB5AEC1-1519-3329-CA3D-552C73370758}"/>
          </ac:grpSpMkLst>
        </pc:grpChg>
        <pc:picChg chg="add del mod">
          <ac:chgData name="Xin Luo" userId="82312ee5779919a4" providerId="LiveId" clId="{3C4A7AF4-6488-5041-B432-D36EF53163D3}" dt="2023-02-23T13:20:09.106" v="5841" actId="478"/>
          <ac:picMkLst>
            <pc:docMk/>
            <pc:sldMk cId="1986913413" sldId="2732"/>
            <ac:picMk id="5" creationId="{0F3C6337-840A-A22F-FD29-8C76197A2702}"/>
          </ac:picMkLst>
        </pc:picChg>
        <pc:picChg chg="add del mod">
          <ac:chgData name="Xin Luo" userId="82312ee5779919a4" providerId="LiveId" clId="{3C4A7AF4-6488-5041-B432-D36EF53163D3}" dt="2023-02-23T13:27:51.021" v="5863" actId="478"/>
          <ac:picMkLst>
            <pc:docMk/>
            <pc:sldMk cId="1986913413" sldId="2732"/>
            <ac:picMk id="9" creationId="{47AF5BBB-3A60-7AF4-EF37-81EE546F448A}"/>
          </ac:picMkLst>
        </pc:picChg>
        <pc:picChg chg="add del mod">
          <ac:chgData name="Xin Luo" userId="82312ee5779919a4" providerId="LiveId" clId="{3C4A7AF4-6488-5041-B432-D36EF53163D3}" dt="2023-02-23T13:39:58.827" v="6149" actId="164"/>
          <ac:picMkLst>
            <pc:docMk/>
            <pc:sldMk cId="1986913413" sldId="2732"/>
            <ac:picMk id="12" creationId="{6D7A52DC-C29A-9A43-F4B2-B0D7F2AF1CF6}"/>
          </ac:picMkLst>
        </pc:picChg>
        <pc:picChg chg="add del mod">
          <ac:chgData name="Xin Luo" userId="82312ee5779919a4" providerId="LiveId" clId="{3C4A7AF4-6488-5041-B432-D36EF53163D3}" dt="2023-02-23T13:28:13.051" v="5873" actId="478"/>
          <ac:picMkLst>
            <pc:docMk/>
            <pc:sldMk cId="1986913413" sldId="2732"/>
            <ac:picMk id="15" creationId="{9246C021-1A0B-9FC2-CF78-BC1081966B66}"/>
          </ac:picMkLst>
        </pc:picChg>
        <pc:picChg chg="add del mod">
          <ac:chgData name="Xin Luo" userId="82312ee5779919a4" providerId="LiveId" clId="{3C4A7AF4-6488-5041-B432-D36EF53163D3}" dt="2023-02-23T13:40:02.652" v="6150" actId="478"/>
          <ac:picMkLst>
            <pc:docMk/>
            <pc:sldMk cId="1986913413" sldId="2732"/>
            <ac:picMk id="29" creationId="{762ED712-67A1-F501-F2D8-DCB0592E22F5}"/>
          </ac:picMkLst>
        </pc:picChg>
        <pc:picChg chg="add del mod">
          <ac:chgData name="Xin Luo" userId="82312ee5779919a4" providerId="LiveId" clId="{3C4A7AF4-6488-5041-B432-D36EF53163D3}" dt="2023-02-23T13:38:40.792" v="6061" actId="478"/>
          <ac:picMkLst>
            <pc:docMk/>
            <pc:sldMk cId="1986913413" sldId="2732"/>
            <ac:picMk id="32" creationId="{9F62F483-2BDD-4BAD-3328-1C24C2029096}"/>
          </ac:picMkLst>
        </pc:picChg>
        <pc:picChg chg="add del mod">
          <ac:chgData name="Xin Luo" userId="82312ee5779919a4" providerId="LiveId" clId="{3C4A7AF4-6488-5041-B432-D36EF53163D3}" dt="2023-02-23T13:57:48.638" v="6238" actId="478"/>
          <ac:picMkLst>
            <pc:docMk/>
            <pc:sldMk cId="1986913413" sldId="2732"/>
            <ac:picMk id="36" creationId="{D10FE31F-3F42-EDC5-5A69-239D66ABC871}"/>
          </ac:picMkLst>
        </pc:picChg>
        <pc:picChg chg="add mod">
          <ac:chgData name="Xin Luo" userId="82312ee5779919a4" providerId="LiveId" clId="{3C4A7AF4-6488-5041-B432-D36EF53163D3}" dt="2023-02-23T13:58:03.496" v="6246" actId="1076"/>
          <ac:picMkLst>
            <pc:docMk/>
            <pc:sldMk cId="1986913413" sldId="2732"/>
            <ac:picMk id="38" creationId="{DBB716A2-DAE4-A0CB-0685-0DD3A5848392}"/>
          </ac:picMkLst>
        </pc:picChg>
      </pc:sldChg>
      <pc:sldChg chg="addSp delSp modSp add mod">
        <pc:chgData name="Xin Luo" userId="82312ee5779919a4" providerId="LiveId" clId="{3C4A7AF4-6488-5041-B432-D36EF53163D3}" dt="2023-02-23T14:00:47.321" v="6304" actId="1076"/>
        <pc:sldMkLst>
          <pc:docMk/>
          <pc:sldMk cId="270311508" sldId="2733"/>
        </pc:sldMkLst>
        <pc:spChg chg="mod">
          <ac:chgData name="Xin Luo" userId="82312ee5779919a4" providerId="LiveId" clId="{3C4A7AF4-6488-5041-B432-D36EF53163D3}" dt="2023-02-23T13:58:33.465" v="6260" actId="14100"/>
          <ac:spMkLst>
            <pc:docMk/>
            <pc:sldMk cId="270311508" sldId="2733"/>
            <ac:spMk id="8" creationId="{BE76C63F-77AB-4EA1-EEE4-7A2884A0CA66}"/>
          </ac:spMkLst>
        </pc:spChg>
        <pc:spChg chg="add mod">
          <ac:chgData name="Xin Luo" userId="82312ee5779919a4" providerId="LiveId" clId="{3C4A7AF4-6488-5041-B432-D36EF53163D3}" dt="2023-02-23T14:00:40.779" v="6302" actId="1076"/>
          <ac:spMkLst>
            <pc:docMk/>
            <pc:sldMk cId="270311508" sldId="2733"/>
            <ac:spMk id="10" creationId="{D5E5B261-8775-C3AF-17E6-8E3B7B2EB8DD}"/>
          </ac:spMkLst>
        </pc:spChg>
        <pc:grpChg chg="del">
          <ac:chgData name="Xin Luo" userId="82312ee5779919a4" providerId="LiveId" clId="{3C4A7AF4-6488-5041-B432-D36EF53163D3}" dt="2023-02-23T13:49:30.079" v="6213" actId="478"/>
          <ac:grpSpMkLst>
            <pc:docMk/>
            <pc:sldMk cId="270311508" sldId="2733"/>
            <ac:grpSpMk id="33" creationId="{1E36E9C9-B23B-0B90-084E-246D2143D484}"/>
          </ac:grpSpMkLst>
        </pc:grpChg>
        <pc:picChg chg="add del mod">
          <ac:chgData name="Xin Luo" userId="82312ee5779919a4" providerId="LiveId" clId="{3C4A7AF4-6488-5041-B432-D36EF53163D3}" dt="2023-02-23T13:50:54.929" v="6237" actId="478"/>
          <ac:picMkLst>
            <pc:docMk/>
            <pc:sldMk cId="270311508" sldId="2733"/>
            <ac:picMk id="5" creationId="{45C11474-3B63-2E64-AA9D-2A10A27D3F65}"/>
          </ac:picMkLst>
        </pc:picChg>
        <pc:picChg chg="add mod">
          <ac:chgData name="Xin Luo" userId="82312ee5779919a4" providerId="LiveId" clId="{3C4A7AF4-6488-5041-B432-D36EF53163D3}" dt="2023-02-23T14:00:47.321" v="6304" actId="1076"/>
          <ac:picMkLst>
            <pc:docMk/>
            <pc:sldMk cId="270311508" sldId="2733"/>
            <ac:picMk id="7" creationId="{FD4880BA-9A41-FB72-F608-E8DF18426892}"/>
          </ac:picMkLst>
        </pc:picChg>
        <pc:picChg chg="del">
          <ac:chgData name="Xin Luo" userId="82312ee5779919a4" providerId="LiveId" clId="{3C4A7AF4-6488-5041-B432-D36EF53163D3}" dt="2023-02-23T13:49:30.079" v="6213" actId="478"/>
          <ac:picMkLst>
            <pc:docMk/>
            <pc:sldMk cId="270311508" sldId="2733"/>
            <ac:picMk id="36" creationId="{D10FE31F-3F42-EDC5-5A69-239D66ABC871}"/>
          </ac:picMkLst>
        </pc:picChg>
      </pc:sldChg>
      <pc:sldChg chg="addSp delSp modSp add mod">
        <pc:chgData name="Xin Luo" userId="82312ee5779919a4" providerId="LiveId" clId="{3C4A7AF4-6488-5041-B432-D36EF53163D3}" dt="2023-02-23T14:29:59.110" v="6746" actId="403"/>
        <pc:sldMkLst>
          <pc:docMk/>
          <pc:sldMk cId="3138813826" sldId="2734"/>
        </pc:sldMkLst>
        <pc:spChg chg="mod">
          <ac:chgData name="Xin Luo" userId="82312ee5779919a4" providerId="LiveId" clId="{3C4A7AF4-6488-5041-B432-D36EF53163D3}" dt="2023-02-23T14:24:45.076" v="6407" actId="20577"/>
          <ac:spMkLst>
            <pc:docMk/>
            <pc:sldMk cId="3138813826" sldId="2734"/>
            <ac:spMk id="2" creationId="{631AADB6-C88A-D817-4683-FC087E4E240F}"/>
          </ac:spMkLst>
        </pc:spChg>
        <pc:spChg chg="add del mod">
          <ac:chgData name="Xin Luo" userId="82312ee5779919a4" providerId="LiveId" clId="{3C4A7AF4-6488-5041-B432-D36EF53163D3}" dt="2023-02-23T14:29:54.827" v="6743" actId="478"/>
          <ac:spMkLst>
            <pc:docMk/>
            <pc:sldMk cId="3138813826" sldId="2734"/>
            <ac:spMk id="5" creationId="{045952CA-B870-EE0D-254E-C4F0D7559A1D}"/>
          </ac:spMkLst>
        </pc:spChg>
        <pc:spChg chg="add mod">
          <ac:chgData name="Xin Luo" userId="82312ee5779919a4" providerId="LiveId" clId="{3C4A7AF4-6488-5041-B432-D36EF53163D3}" dt="2023-02-23T14:29:59.110" v="6746" actId="403"/>
          <ac:spMkLst>
            <pc:docMk/>
            <pc:sldMk cId="3138813826" sldId="2734"/>
            <ac:spMk id="6" creationId="{7F081F01-398A-43C9-F4B4-7155679B9827}"/>
          </ac:spMkLst>
        </pc:spChg>
        <pc:spChg chg="mod">
          <ac:chgData name="Xin Luo" userId="82312ee5779919a4" providerId="LiveId" clId="{3C4A7AF4-6488-5041-B432-D36EF53163D3}" dt="2023-02-23T14:27:23.377" v="6681" actId="1076"/>
          <ac:spMkLst>
            <pc:docMk/>
            <pc:sldMk cId="3138813826" sldId="2734"/>
            <ac:spMk id="17" creationId="{9E05FFCA-3371-AF5C-381D-71D984055F5A}"/>
          </ac:spMkLst>
        </pc:spChg>
      </pc:sldChg>
      <pc:sldChg chg="addSp modSp add mod">
        <pc:chgData name="Xin Luo" userId="82312ee5779919a4" providerId="LiveId" clId="{3C4A7AF4-6488-5041-B432-D36EF53163D3}" dt="2023-02-23T14:33:30.940" v="6917" actId="1037"/>
        <pc:sldMkLst>
          <pc:docMk/>
          <pc:sldMk cId="128317883" sldId="2735"/>
        </pc:sldMkLst>
        <pc:spChg chg="add mod">
          <ac:chgData name="Xin Luo" userId="82312ee5779919a4" providerId="LiveId" clId="{3C4A7AF4-6488-5041-B432-D36EF53163D3}" dt="2023-02-23T14:33:24.596" v="6912" actId="1076"/>
          <ac:spMkLst>
            <pc:docMk/>
            <pc:sldMk cId="128317883" sldId="2735"/>
            <ac:spMk id="4" creationId="{3C988FB7-FCA7-1C11-558C-286915D478EB}"/>
          </ac:spMkLst>
        </pc:spChg>
        <pc:spChg chg="mod">
          <ac:chgData name="Xin Luo" userId="82312ee5779919a4" providerId="LiveId" clId="{3C4A7AF4-6488-5041-B432-D36EF53163D3}" dt="2023-02-23T14:30:37.592" v="6752" actId="1035"/>
          <ac:spMkLst>
            <pc:docMk/>
            <pc:sldMk cId="128317883" sldId="2735"/>
            <ac:spMk id="6" creationId="{7F081F01-398A-43C9-F4B4-7155679B9827}"/>
          </ac:spMkLst>
        </pc:spChg>
        <pc:spChg chg="mod">
          <ac:chgData name="Xin Luo" userId="82312ee5779919a4" providerId="LiveId" clId="{3C4A7AF4-6488-5041-B432-D36EF53163D3}" dt="2023-02-23T14:33:30.940" v="6917" actId="1037"/>
          <ac:spMkLst>
            <pc:docMk/>
            <pc:sldMk cId="128317883" sldId="2735"/>
            <ac:spMk id="17" creationId="{9E05FFCA-3371-AF5C-381D-71D984055F5A}"/>
          </ac:spMkLst>
        </pc:spChg>
      </pc:sldChg>
      <pc:sldChg chg="delSp add mod">
        <pc:chgData name="Xin Luo" userId="82312ee5779919a4" providerId="LiveId" clId="{3C4A7AF4-6488-5041-B432-D36EF53163D3}" dt="2023-02-23T14:33:41.327" v="6919" actId="478"/>
        <pc:sldMkLst>
          <pc:docMk/>
          <pc:sldMk cId="383906436" sldId="2736"/>
        </pc:sldMkLst>
        <pc:spChg chg="del">
          <ac:chgData name="Xin Luo" userId="82312ee5779919a4" providerId="LiveId" clId="{3C4A7AF4-6488-5041-B432-D36EF53163D3}" dt="2023-02-23T14:33:41.327" v="6919" actId="478"/>
          <ac:spMkLst>
            <pc:docMk/>
            <pc:sldMk cId="383906436" sldId="2736"/>
            <ac:spMk id="4" creationId="{3C988FB7-FCA7-1C11-558C-286915D478EB}"/>
          </ac:spMkLst>
        </pc:spChg>
        <pc:spChg chg="del">
          <ac:chgData name="Xin Luo" userId="82312ee5779919a4" providerId="LiveId" clId="{3C4A7AF4-6488-5041-B432-D36EF53163D3}" dt="2023-02-23T14:33:41.327" v="6919" actId="478"/>
          <ac:spMkLst>
            <pc:docMk/>
            <pc:sldMk cId="383906436" sldId="2736"/>
            <ac:spMk id="6" creationId="{7F081F01-398A-43C9-F4B4-7155679B9827}"/>
          </ac:spMkLst>
        </pc:spChg>
        <pc:spChg chg="del">
          <ac:chgData name="Xin Luo" userId="82312ee5779919a4" providerId="LiveId" clId="{3C4A7AF4-6488-5041-B432-D36EF53163D3}" dt="2023-02-23T14:33:41.327" v="6919" actId="478"/>
          <ac:spMkLst>
            <pc:docMk/>
            <pc:sldMk cId="383906436" sldId="2736"/>
            <ac:spMk id="17" creationId="{9E05FFCA-3371-AF5C-381D-71D984055F5A}"/>
          </ac:spMkLst>
        </pc:spChg>
      </pc:sldChg>
    </pc:docChg>
  </pc:docChgLst>
  <pc:docChgLst>
    <pc:chgData name="Xin Luo" userId="82312ee5779919a4" providerId="LiveId" clId="{D28526AD-BB72-0B4E-9638-04907E1F3622}"/>
    <pc:docChg chg="delSld modSld">
      <pc:chgData name="Xin Luo" userId="82312ee5779919a4" providerId="LiveId" clId="{D28526AD-BB72-0B4E-9638-04907E1F3622}" dt="2023-09-18T01:27:13.837" v="116" actId="2696"/>
      <pc:docMkLst>
        <pc:docMk/>
      </pc:docMkLst>
      <pc:sldChg chg="modSp mod">
        <pc:chgData name="Xin Luo" userId="82312ee5779919a4" providerId="LiveId" clId="{D28526AD-BB72-0B4E-9638-04907E1F3622}" dt="2023-09-18T01:27:09.604" v="115" actId="255"/>
        <pc:sldMkLst>
          <pc:docMk/>
          <pc:sldMk cId="1209572041" sldId="2722"/>
        </pc:sldMkLst>
        <pc:spChg chg="mod">
          <ac:chgData name="Xin Luo" userId="82312ee5779919a4" providerId="LiveId" clId="{D28526AD-BB72-0B4E-9638-04907E1F3622}" dt="2023-09-18T01:27:09.604" v="115" actId="255"/>
          <ac:spMkLst>
            <pc:docMk/>
            <pc:sldMk cId="1209572041" sldId="2722"/>
            <ac:spMk id="13" creationId="{303BC878-BC57-D350-27A3-F03AE48213AC}"/>
          </ac:spMkLst>
        </pc:spChg>
      </pc:sldChg>
      <pc:sldChg chg="del">
        <pc:chgData name="Xin Luo" userId="82312ee5779919a4" providerId="LiveId" clId="{D28526AD-BB72-0B4E-9638-04907E1F3622}" dt="2023-09-18T01:27:13.837" v="116" actId="2696"/>
        <pc:sldMkLst>
          <pc:docMk/>
          <pc:sldMk cId="2476237792" sldId="2741"/>
        </pc:sldMkLst>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44968A38-E2ED-AB49-A7AA-4E241E470C4E}"/>
    <pc:docChg chg="custSel addSld modSld">
      <pc:chgData name="Xin Luo" userId="82312ee5779919a4" providerId="LiveId" clId="{44968A38-E2ED-AB49-A7AA-4E241E470C4E}" dt="2024-04-06T05:28:09.746" v="48" actId="20577"/>
      <pc:docMkLst>
        <pc:docMk/>
      </pc:docMkLst>
      <pc:sldChg chg="addSp delSp modSp mod">
        <pc:chgData name="Xin Luo" userId="82312ee5779919a4" providerId="LiveId" clId="{44968A38-E2ED-AB49-A7AA-4E241E470C4E}" dt="2024-04-06T05:28:09.746" v="48" actId="20577"/>
        <pc:sldMkLst>
          <pc:docMk/>
          <pc:sldMk cId="1209572041" sldId="2722"/>
        </pc:sldMkLst>
        <pc:spChg chg="mod">
          <ac:chgData name="Xin Luo" userId="82312ee5779919a4" providerId="LiveId" clId="{44968A38-E2ED-AB49-A7AA-4E241E470C4E}" dt="2024-04-06T05:28:09.746" v="48" actId="20577"/>
          <ac:spMkLst>
            <pc:docMk/>
            <pc:sldMk cId="1209572041" sldId="2722"/>
            <ac:spMk id="11" creationId="{53A7E693-8098-76C4-CD5D-47166ABEB164}"/>
          </ac:spMkLst>
        </pc:spChg>
        <pc:spChg chg="del">
          <ac:chgData name="Xin Luo" userId="82312ee5779919a4" providerId="LiveId" clId="{44968A38-E2ED-AB49-A7AA-4E241E470C4E}" dt="2024-04-06T03:15:41.935" v="2" actId="478"/>
          <ac:spMkLst>
            <pc:docMk/>
            <pc:sldMk cId="1209572041" sldId="2722"/>
            <ac:spMk id="13" creationId="{303BC878-BC57-D350-27A3-F03AE48213AC}"/>
          </ac:spMkLst>
        </pc:spChg>
        <pc:picChg chg="add del mod">
          <ac:chgData name="Xin Luo" userId="82312ee5779919a4" providerId="LiveId" clId="{44968A38-E2ED-AB49-A7AA-4E241E470C4E}" dt="2024-04-06T03:17:10.354" v="11" actId="478"/>
          <ac:picMkLst>
            <pc:docMk/>
            <pc:sldMk cId="1209572041" sldId="2722"/>
            <ac:picMk id="4" creationId="{72641C54-2AA3-804C-A31F-7C3A27A0CD85}"/>
          </ac:picMkLst>
        </pc:picChg>
        <pc:picChg chg="add mod">
          <ac:chgData name="Xin Luo" userId="82312ee5779919a4" providerId="LiveId" clId="{44968A38-E2ED-AB49-A7AA-4E241E470C4E}" dt="2024-04-06T03:16:12.957" v="9"/>
          <ac:picMkLst>
            <pc:docMk/>
            <pc:sldMk cId="1209572041" sldId="2722"/>
            <ac:picMk id="6" creationId="{6D5D3EA7-6E0C-64ED-506E-916744BC645B}"/>
          </ac:picMkLst>
        </pc:picChg>
        <pc:picChg chg="add mod">
          <ac:chgData name="Xin Luo" userId="82312ee5779919a4" providerId="LiveId" clId="{44968A38-E2ED-AB49-A7AA-4E241E470C4E}" dt="2024-04-06T03:17:56.854" v="30" actId="1076"/>
          <ac:picMkLst>
            <pc:docMk/>
            <pc:sldMk cId="1209572041" sldId="2722"/>
            <ac:picMk id="8" creationId="{B220845A-E0D1-4B72-AEC5-8BB95B5A486D}"/>
          </ac:picMkLst>
        </pc:picChg>
        <pc:picChg chg="add mod">
          <ac:chgData name="Xin Luo" userId="82312ee5779919a4" providerId="LiveId" clId="{44968A38-E2ED-AB49-A7AA-4E241E470C4E}" dt="2024-04-06T03:17:56.854" v="30" actId="1076"/>
          <ac:picMkLst>
            <pc:docMk/>
            <pc:sldMk cId="1209572041" sldId="2722"/>
            <ac:picMk id="10" creationId="{1A128217-E358-6641-EA3F-CEFFB8B3B374}"/>
          </ac:picMkLst>
        </pc:picChg>
        <pc:picChg chg="add mod">
          <ac:chgData name="Xin Luo" userId="82312ee5779919a4" providerId="LiveId" clId="{44968A38-E2ED-AB49-A7AA-4E241E470C4E}" dt="2024-04-06T03:17:56.854" v="30" actId="1076"/>
          <ac:picMkLst>
            <pc:docMk/>
            <pc:sldMk cId="1209572041" sldId="2722"/>
            <ac:picMk id="14" creationId="{A5FA40EC-58DE-9083-1ABE-4D0A007E5831}"/>
          </ac:picMkLst>
        </pc:picChg>
      </pc:sldChg>
      <pc:sldChg chg="add">
        <pc:chgData name="Xin Luo" userId="82312ee5779919a4" providerId="LiveId" clId="{44968A38-E2ED-AB49-A7AA-4E241E470C4E}" dt="2024-04-06T03:15:35.142" v="0"/>
        <pc:sldMkLst>
          <pc:docMk/>
          <pc:sldMk cId="472418319" sldId="2759"/>
        </pc:sldMkLst>
      </pc:sldChg>
      <pc:sldChg chg="add">
        <pc:chgData name="Xin Luo" userId="82312ee5779919a4" providerId="LiveId" clId="{44968A38-E2ED-AB49-A7AA-4E241E470C4E}" dt="2024-04-06T03:15:37.385" v="1"/>
        <pc:sldMkLst>
          <pc:docMk/>
          <pc:sldMk cId="1125183986" sldId="2760"/>
        </pc:sldMkLst>
      </pc:sldChg>
      <pc:sldChg chg="add">
        <pc:chgData name="Xin Luo" userId="82312ee5779919a4" providerId="LiveId" clId="{44968A38-E2ED-AB49-A7AA-4E241E470C4E}" dt="2024-04-06T03:16:16.152" v="10"/>
        <pc:sldMkLst>
          <pc:docMk/>
          <pc:sldMk cId="1417780723" sldId="2761"/>
        </pc:sldMkLst>
      </pc:sldChg>
    </pc:docChg>
  </pc:docChgLst>
  <pc:docChgLst>
    <pc:chgData name="Xin Luo" userId="82312ee5779919a4" providerId="LiveId" clId="{82BFAA31-791A-9843-976C-3AAFAA5AC07D}"/>
    <pc:docChg chg="undo custSel addSld delSld modSld">
      <pc:chgData name="Xin Luo" userId="82312ee5779919a4" providerId="LiveId" clId="{82BFAA31-791A-9843-976C-3AAFAA5AC07D}" dt="2023-03-05T13:50:34.172" v="6224" actId="1035"/>
      <pc:docMkLst>
        <pc:docMk/>
      </pc:docMkLst>
      <pc:sldChg chg="modSp mod">
        <pc:chgData name="Xin Luo" userId="82312ee5779919a4" providerId="LiveId" clId="{82BFAA31-791A-9843-976C-3AAFAA5AC07D}" dt="2023-03-04T01:58:49.501" v="2918" actId="20577"/>
        <pc:sldMkLst>
          <pc:docMk/>
          <pc:sldMk cId="4067577602" sldId="2605"/>
        </pc:sldMkLst>
        <pc:spChg chg="mod">
          <ac:chgData name="Xin Luo" userId="82312ee5779919a4" providerId="LiveId" clId="{82BFAA31-791A-9843-976C-3AAFAA5AC07D}" dt="2023-03-04T01:58:49.501" v="2918" actId="20577"/>
          <ac:spMkLst>
            <pc:docMk/>
            <pc:sldMk cId="4067577602" sldId="2605"/>
            <ac:spMk id="5" creationId="{78502774-B04C-634F-1396-E5815996BC36}"/>
          </ac:spMkLst>
        </pc:spChg>
      </pc:sldChg>
      <pc:sldChg chg="addSp delSp modSp mod">
        <pc:chgData name="Xin Luo" userId="82312ee5779919a4" providerId="LiveId" clId="{82BFAA31-791A-9843-976C-3AAFAA5AC07D}" dt="2023-03-04T03:17:04.154" v="3027" actId="20577"/>
        <pc:sldMkLst>
          <pc:docMk/>
          <pc:sldMk cId="3833073590" sldId="2716"/>
        </pc:sldMkLst>
        <pc:spChg chg="mod">
          <ac:chgData name="Xin Luo" userId="82312ee5779919a4" providerId="LiveId" clId="{82BFAA31-791A-9843-976C-3AAFAA5AC07D}" dt="2023-02-24T03:06:08.550" v="104" actId="20577"/>
          <ac:spMkLst>
            <pc:docMk/>
            <pc:sldMk cId="3833073590" sldId="2716"/>
            <ac:spMk id="2" creationId="{631AADB6-C88A-D817-4683-FC087E4E240F}"/>
          </ac:spMkLst>
        </pc:spChg>
        <pc:spChg chg="del">
          <ac:chgData name="Xin Luo" userId="82312ee5779919a4" providerId="LiveId" clId="{82BFAA31-791A-9843-976C-3AAFAA5AC07D}" dt="2023-02-24T03:02:42.862" v="33" actId="478"/>
          <ac:spMkLst>
            <pc:docMk/>
            <pc:sldMk cId="3833073590" sldId="2716"/>
            <ac:spMk id="5" creationId="{9F4AEA98-0C33-E82A-EB75-839D0F0B55A4}"/>
          </ac:spMkLst>
        </pc:spChg>
        <pc:spChg chg="add mod">
          <ac:chgData name="Xin Luo" userId="82312ee5779919a4" providerId="LiveId" clId="{82BFAA31-791A-9843-976C-3AAFAA5AC07D}" dt="2023-03-04T03:17:04.154" v="3027" actId="20577"/>
          <ac:spMkLst>
            <pc:docMk/>
            <pc:sldMk cId="3833073590" sldId="2716"/>
            <ac:spMk id="6" creationId="{6741FEA2-C046-FD82-2800-2CB513792080}"/>
          </ac:spMkLst>
        </pc:spChg>
        <pc:picChg chg="add del">
          <ac:chgData name="Xin Luo" userId="82312ee5779919a4" providerId="LiveId" clId="{82BFAA31-791A-9843-976C-3AAFAA5AC07D}" dt="2023-02-24T03:02:42.862" v="33" actId="478"/>
          <ac:picMkLst>
            <pc:docMk/>
            <pc:sldMk cId="3833073590" sldId="2716"/>
            <ac:picMk id="1026" creationId="{37EB6838-2807-43B3-E78E-EF1353DBEC4D}"/>
          </ac:picMkLst>
        </pc:picChg>
        <pc:picChg chg="add del mod">
          <ac:chgData name="Xin Luo" userId="82312ee5779919a4" providerId="LiveId" clId="{82BFAA31-791A-9843-976C-3AAFAA5AC07D}" dt="2023-02-24T03:03:49.502" v="38" actId="478"/>
          <ac:picMkLst>
            <pc:docMk/>
            <pc:sldMk cId="3833073590" sldId="2716"/>
            <ac:picMk id="1028" creationId="{0060DCE3-4593-4CBE-2C1A-12A7D72C453A}"/>
          </ac:picMkLst>
        </pc:picChg>
        <pc:picChg chg="add del mod">
          <ac:chgData name="Xin Luo" userId="82312ee5779919a4" providerId="LiveId" clId="{82BFAA31-791A-9843-976C-3AAFAA5AC07D}" dt="2023-03-04T03:16:57.384" v="3023" actId="14100"/>
          <ac:picMkLst>
            <pc:docMk/>
            <pc:sldMk cId="3833073590" sldId="2716"/>
            <ac:picMk id="1030" creationId="{C93DB76E-C02F-05AC-2014-674F7E808ADA}"/>
          </ac:picMkLst>
        </pc:picChg>
      </pc:sldChg>
      <pc:sldChg chg="addSp delSp modSp mod">
        <pc:chgData name="Xin Luo" userId="82312ee5779919a4" providerId="LiveId" clId="{82BFAA31-791A-9843-976C-3AAFAA5AC07D}" dt="2023-02-24T08:50:06.402" v="585" actId="20577"/>
        <pc:sldMkLst>
          <pc:docMk/>
          <pc:sldMk cId="972163772" sldId="2720"/>
        </pc:sldMkLst>
        <pc:spChg chg="mod">
          <ac:chgData name="Xin Luo" userId="82312ee5779919a4" providerId="LiveId" clId="{82BFAA31-791A-9843-976C-3AAFAA5AC07D}" dt="2023-02-24T08:50:06.402" v="585" actId="20577"/>
          <ac:spMkLst>
            <pc:docMk/>
            <pc:sldMk cId="972163772" sldId="2720"/>
            <ac:spMk id="7" creationId="{00000000-0000-0000-0000-000000000000}"/>
          </ac:spMkLst>
        </pc:spChg>
        <pc:picChg chg="add del">
          <ac:chgData name="Xin Luo" userId="82312ee5779919a4" providerId="LiveId" clId="{82BFAA31-791A-9843-976C-3AAFAA5AC07D}" dt="2023-02-24T08:47:42.881" v="485"/>
          <ac:picMkLst>
            <pc:docMk/>
            <pc:sldMk cId="972163772" sldId="2720"/>
            <ac:picMk id="3074" creationId="{C4128BB6-F8FE-667B-1E3D-38360E7E0C3C}"/>
          </ac:picMkLst>
        </pc:picChg>
      </pc:sldChg>
      <pc:sldChg chg="addSp delSp modSp mod">
        <pc:chgData name="Xin Luo" userId="82312ee5779919a4" providerId="LiveId" clId="{82BFAA31-791A-9843-976C-3AAFAA5AC07D}" dt="2023-02-24T13:00:34.955" v="2586" actId="1036"/>
        <pc:sldMkLst>
          <pc:docMk/>
          <pc:sldMk cId="2689695864" sldId="2721"/>
        </pc:sldMkLst>
        <pc:spChg chg="mod">
          <ac:chgData name="Xin Luo" userId="82312ee5779919a4" providerId="LiveId" clId="{82BFAA31-791A-9843-976C-3AAFAA5AC07D}" dt="2023-02-24T13:00:34.955" v="2586" actId="1036"/>
          <ac:spMkLst>
            <pc:docMk/>
            <pc:sldMk cId="2689695864" sldId="2721"/>
            <ac:spMk id="2" creationId="{631AADB6-C88A-D817-4683-FC087E4E240F}"/>
          </ac:spMkLst>
        </pc:spChg>
        <pc:spChg chg="mod">
          <ac:chgData name="Xin Luo" userId="82312ee5779919a4" providerId="LiveId" clId="{82BFAA31-791A-9843-976C-3AAFAA5AC07D}" dt="2023-02-24T08:50:21.921" v="586"/>
          <ac:spMkLst>
            <pc:docMk/>
            <pc:sldMk cId="2689695864" sldId="2721"/>
            <ac:spMk id="3" creationId="{00000000-0000-0000-0000-000000000000}"/>
          </ac:spMkLst>
        </pc:spChg>
        <pc:spChg chg="add del mod">
          <ac:chgData name="Xin Luo" userId="82312ee5779919a4" providerId="LiveId" clId="{82BFAA31-791A-9843-976C-3AAFAA5AC07D}" dt="2023-02-24T12:38:43.360" v="1999" actId="478"/>
          <ac:spMkLst>
            <pc:docMk/>
            <pc:sldMk cId="2689695864" sldId="2721"/>
            <ac:spMk id="5" creationId="{D45B97A4-ED20-7E18-1BEF-4A81710B7783}"/>
          </ac:spMkLst>
        </pc:spChg>
        <pc:spChg chg="mod">
          <ac:chgData name="Xin Luo" userId="82312ee5779919a4" providerId="LiveId" clId="{82BFAA31-791A-9843-976C-3AAFAA5AC07D}" dt="2023-02-24T13:00:31.975" v="2582" actId="1036"/>
          <ac:spMkLst>
            <pc:docMk/>
            <pc:sldMk cId="2689695864" sldId="2721"/>
            <ac:spMk id="17" creationId="{9E05FFCA-3371-AF5C-381D-71D984055F5A}"/>
          </ac:spMkLst>
        </pc:spChg>
      </pc:sldChg>
      <pc:sldChg chg="modSp add del mod">
        <pc:chgData name="Xin Luo" userId="82312ee5779919a4" providerId="LiveId" clId="{82BFAA31-791A-9843-976C-3AAFAA5AC07D}" dt="2023-03-05T13:50:34.172" v="6224" actId="1035"/>
        <pc:sldMkLst>
          <pc:docMk/>
          <pc:sldMk cId="1209572041" sldId="2722"/>
        </pc:sldMkLst>
        <pc:spChg chg="mod">
          <ac:chgData name="Xin Luo" userId="82312ee5779919a4" providerId="LiveId" clId="{82BFAA31-791A-9843-976C-3AAFAA5AC07D}" dt="2023-03-04T15:50:28.639" v="6152" actId="20577"/>
          <ac:spMkLst>
            <pc:docMk/>
            <pc:sldMk cId="1209572041" sldId="2722"/>
            <ac:spMk id="11" creationId="{53A7E693-8098-76C4-CD5D-47166ABEB164}"/>
          </ac:spMkLst>
        </pc:spChg>
        <pc:spChg chg="mod">
          <ac:chgData name="Xin Luo" userId="82312ee5779919a4" providerId="LiveId" clId="{82BFAA31-791A-9843-976C-3AAFAA5AC07D}" dt="2023-03-05T13:50:34.172" v="6224" actId="1035"/>
          <ac:spMkLst>
            <pc:docMk/>
            <pc:sldMk cId="1209572041" sldId="2722"/>
            <ac:spMk id="13" creationId="{303BC878-BC57-D350-27A3-F03AE48213AC}"/>
          </ac:spMkLst>
        </pc:spChg>
      </pc:sldChg>
      <pc:sldChg chg="add del">
        <pc:chgData name="Xin Luo" userId="82312ee5779919a4" providerId="LiveId" clId="{82BFAA31-791A-9843-976C-3AAFAA5AC07D}" dt="2023-03-04T02:01:30.300" v="3010" actId="2696"/>
        <pc:sldMkLst>
          <pc:docMk/>
          <pc:sldMk cId="2179406886" sldId="2724"/>
        </pc:sldMkLst>
      </pc:sldChg>
      <pc:sldChg chg="addSp delSp modSp add mod">
        <pc:chgData name="Xin Luo" userId="82312ee5779919a4" providerId="LiveId" clId="{82BFAA31-791A-9843-976C-3AAFAA5AC07D}" dt="2023-03-04T03:20:48.887" v="3034" actId="1036"/>
        <pc:sldMkLst>
          <pc:docMk/>
          <pc:sldMk cId="4156684215" sldId="2738"/>
        </pc:sldMkLst>
        <pc:spChg chg="mod">
          <ac:chgData name="Xin Luo" userId="82312ee5779919a4" providerId="LiveId" clId="{82BFAA31-791A-9843-976C-3AAFAA5AC07D}" dt="2023-02-24T07:02:55.789" v="157" actId="20577"/>
          <ac:spMkLst>
            <pc:docMk/>
            <pc:sldMk cId="4156684215" sldId="2738"/>
            <ac:spMk id="2" creationId="{631AADB6-C88A-D817-4683-FC087E4E240F}"/>
          </ac:spMkLst>
        </pc:spChg>
        <pc:spChg chg="add del mod">
          <ac:chgData name="Xin Luo" userId="82312ee5779919a4" providerId="LiveId" clId="{82BFAA31-791A-9843-976C-3AAFAA5AC07D}" dt="2023-03-04T03:20:48.887" v="3034" actId="1036"/>
          <ac:spMkLst>
            <pc:docMk/>
            <pc:sldMk cId="4156684215" sldId="2738"/>
            <ac:spMk id="6" creationId="{6741FEA2-C046-FD82-2800-2CB513792080}"/>
          </ac:spMkLst>
        </pc:spChg>
        <pc:picChg chg="del mod">
          <ac:chgData name="Xin Luo" userId="82312ee5779919a4" providerId="LiveId" clId="{82BFAA31-791A-9843-976C-3AAFAA5AC07D}" dt="2023-02-24T07:03:01.663" v="158" actId="478"/>
          <ac:picMkLst>
            <pc:docMk/>
            <pc:sldMk cId="4156684215" sldId="2738"/>
            <ac:picMk id="1030" creationId="{C93DB76E-C02F-05AC-2014-674F7E808ADA}"/>
          </ac:picMkLst>
        </pc:picChg>
        <pc:picChg chg="add del mod">
          <ac:chgData name="Xin Luo" userId="82312ee5779919a4" providerId="LiveId" clId="{82BFAA31-791A-9843-976C-3AAFAA5AC07D}" dt="2023-03-04T03:20:37.844" v="3030" actId="14100"/>
          <ac:picMkLst>
            <pc:docMk/>
            <pc:sldMk cId="4156684215" sldId="2738"/>
            <ac:picMk id="2050" creationId="{324F0AC4-07BA-4B3E-1A6B-D49FF0B87AC4}"/>
          </ac:picMkLst>
        </pc:picChg>
      </pc:sldChg>
      <pc:sldChg chg="delSp modSp add mod">
        <pc:chgData name="Xin Luo" userId="82312ee5779919a4" providerId="LiveId" clId="{82BFAA31-791A-9843-976C-3AAFAA5AC07D}" dt="2023-03-04T03:45:03.441" v="3776" actId="21"/>
        <pc:sldMkLst>
          <pc:docMk/>
          <pc:sldMk cId="2776132283" sldId="2739"/>
        </pc:sldMkLst>
        <pc:spChg chg="mod">
          <ac:chgData name="Xin Luo" userId="82312ee5779919a4" providerId="LiveId" clId="{82BFAA31-791A-9843-976C-3AAFAA5AC07D}" dt="2023-03-04T03:21:31.106" v="3042" actId="20577"/>
          <ac:spMkLst>
            <pc:docMk/>
            <pc:sldMk cId="2776132283" sldId="2739"/>
            <ac:spMk id="2" creationId="{631AADB6-C88A-D817-4683-FC087E4E240F}"/>
          </ac:spMkLst>
        </pc:spChg>
        <pc:spChg chg="mod">
          <ac:chgData name="Xin Luo" userId="82312ee5779919a4" providerId="LiveId" clId="{82BFAA31-791A-9843-976C-3AAFAA5AC07D}" dt="2023-03-04T03:45:03.441" v="3776" actId="21"/>
          <ac:spMkLst>
            <pc:docMk/>
            <pc:sldMk cId="2776132283" sldId="2739"/>
            <ac:spMk id="6" creationId="{6741FEA2-C046-FD82-2800-2CB513792080}"/>
          </ac:spMkLst>
        </pc:spChg>
        <pc:picChg chg="del">
          <ac:chgData name="Xin Luo" userId="82312ee5779919a4" providerId="LiveId" clId="{82BFAA31-791A-9843-976C-3AAFAA5AC07D}" dt="2023-02-24T09:02:09.130" v="665" actId="478"/>
          <ac:picMkLst>
            <pc:docMk/>
            <pc:sldMk cId="2776132283" sldId="2739"/>
            <ac:picMk id="2050" creationId="{324F0AC4-07BA-4B3E-1A6B-D49FF0B87AC4}"/>
          </ac:picMkLst>
        </pc:picChg>
      </pc:sldChg>
      <pc:sldChg chg="delSp modSp add mod">
        <pc:chgData name="Xin Luo" userId="82312ee5779919a4" providerId="LiveId" clId="{82BFAA31-791A-9843-976C-3AAFAA5AC07D}" dt="2023-02-24T12:42:54.354" v="2196" actId="20577"/>
        <pc:sldMkLst>
          <pc:docMk/>
          <pc:sldMk cId="2510358707" sldId="2740"/>
        </pc:sldMkLst>
        <pc:spChg chg="mod">
          <ac:chgData name="Xin Luo" userId="82312ee5779919a4" providerId="LiveId" clId="{82BFAA31-791A-9843-976C-3AAFAA5AC07D}" dt="2023-02-24T12:39:15.147" v="2006" actId="20577"/>
          <ac:spMkLst>
            <pc:docMk/>
            <pc:sldMk cId="2510358707" sldId="2740"/>
            <ac:spMk id="2" creationId="{631AADB6-C88A-D817-4683-FC087E4E240F}"/>
          </ac:spMkLst>
        </pc:spChg>
        <pc:spChg chg="del mod">
          <ac:chgData name="Xin Luo" userId="82312ee5779919a4" providerId="LiveId" clId="{82BFAA31-791A-9843-976C-3AAFAA5AC07D}" dt="2023-02-24T12:26:37.033" v="1934" actId="478"/>
          <ac:spMkLst>
            <pc:docMk/>
            <pc:sldMk cId="2510358707" sldId="2740"/>
            <ac:spMk id="5" creationId="{D45B97A4-ED20-7E18-1BEF-4A81710B7783}"/>
          </ac:spMkLst>
        </pc:spChg>
        <pc:spChg chg="mod">
          <ac:chgData name="Xin Luo" userId="82312ee5779919a4" providerId="LiveId" clId="{82BFAA31-791A-9843-976C-3AAFAA5AC07D}" dt="2023-02-24T12:42:54.354" v="2196" actId="20577"/>
          <ac:spMkLst>
            <pc:docMk/>
            <pc:sldMk cId="2510358707" sldId="2740"/>
            <ac:spMk id="17" creationId="{9E05FFCA-3371-AF5C-381D-71D984055F5A}"/>
          </ac:spMkLst>
        </pc:spChg>
      </pc:sldChg>
      <pc:sldChg chg="add del">
        <pc:chgData name="Xin Luo" userId="82312ee5779919a4" providerId="LiveId" clId="{82BFAA31-791A-9843-976C-3AAFAA5AC07D}" dt="2023-02-24T12:26:24.988" v="1931"/>
        <pc:sldMkLst>
          <pc:docMk/>
          <pc:sldMk cId="2028886328" sldId="2741"/>
        </pc:sldMkLst>
      </pc:sldChg>
      <pc:sldChg chg="delSp modSp add mod">
        <pc:chgData name="Xin Luo" userId="82312ee5779919a4" providerId="LiveId" clId="{82BFAA31-791A-9843-976C-3AAFAA5AC07D}" dt="2023-03-04T15:50:04.739" v="6144" actId="1076"/>
        <pc:sldMkLst>
          <pc:docMk/>
          <pc:sldMk cId="2476237792" sldId="2741"/>
        </pc:sldMkLst>
        <pc:spChg chg="del mod">
          <ac:chgData name="Xin Luo" userId="82312ee5779919a4" providerId="LiveId" clId="{82BFAA31-791A-9843-976C-3AAFAA5AC07D}" dt="2023-03-04T15:49:54.035" v="6137" actId="478"/>
          <ac:spMkLst>
            <pc:docMk/>
            <pc:sldMk cId="2476237792" sldId="2741"/>
            <ac:spMk id="2" creationId="{631AADB6-C88A-D817-4683-FC087E4E240F}"/>
          </ac:spMkLst>
        </pc:spChg>
        <pc:spChg chg="mod">
          <ac:chgData name="Xin Luo" userId="82312ee5779919a4" providerId="LiveId" clId="{82BFAA31-791A-9843-976C-3AAFAA5AC07D}" dt="2023-02-24T12:39:25.368" v="2008"/>
          <ac:spMkLst>
            <pc:docMk/>
            <pc:sldMk cId="2476237792" sldId="2741"/>
            <ac:spMk id="3" creationId="{00000000-0000-0000-0000-000000000000}"/>
          </ac:spMkLst>
        </pc:spChg>
        <pc:spChg chg="mod">
          <ac:chgData name="Xin Luo" userId="82312ee5779919a4" providerId="LiveId" clId="{82BFAA31-791A-9843-976C-3AAFAA5AC07D}" dt="2023-03-04T15:50:04.739" v="6144" actId="1076"/>
          <ac:spMkLst>
            <pc:docMk/>
            <pc:sldMk cId="2476237792" sldId="2741"/>
            <ac:spMk id="6" creationId="{6741FEA2-C046-FD82-2800-2CB513792080}"/>
          </ac:spMkLst>
        </pc:spChg>
      </pc:sldChg>
      <pc:sldChg chg="addSp delSp modSp add mod">
        <pc:chgData name="Xin Luo" userId="82312ee5779919a4" providerId="LiveId" clId="{82BFAA31-791A-9843-976C-3AAFAA5AC07D}" dt="2023-03-04T03:03:29.776" v="3020" actId="1036"/>
        <pc:sldMkLst>
          <pc:docMk/>
          <pc:sldMk cId="3151170836" sldId="2742"/>
        </pc:sldMkLst>
        <pc:spChg chg="mod">
          <ac:chgData name="Xin Luo" userId="82312ee5779919a4" providerId="LiveId" clId="{82BFAA31-791A-9843-976C-3AAFAA5AC07D}" dt="2023-03-04T02:00:17.248" v="3002" actId="20577"/>
          <ac:spMkLst>
            <pc:docMk/>
            <pc:sldMk cId="3151170836" sldId="2742"/>
            <ac:spMk id="2" creationId="{631AADB6-C88A-D817-4683-FC087E4E240F}"/>
          </ac:spMkLst>
        </pc:spChg>
        <pc:spChg chg="del">
          <ac:chgData name="Xin Luo" userId="82312ee5779919a4" providerId="LiveId" clId="{82BFAA31-791A-9843-976C-3AAFAA5AC07D}" dt="2023-03-04T02:01:16.980" v="3004" actId="478"/>
          <ac:spMkLst>
            <pc:docMk/>
            <pc:sldMk cId="3151170836" sldId="2742"/>
            <ac:spMk id="5" creationId="{78502774-B04C-634F-1396-E5815996BC36}"/>
          </ac:spMkLst>
        </pc:spChg>
        <pc:spChg chg="add mod">
          <ac:chgData name="Xin Luo" userId="82312ee5779919a4" providerId="LiveId" clId="{82BFAA31-791A-9843-976C-3AAFAA5AC07D}" dt="2023-03-04T03:03:29.776" v="3020" actId="1036"/>
          <ac:spMkLst>
            <pc:docMk/>
            <pc:sldMk cId="3151170836" sldId="2742"/>
            <ac:spMk id="6" creationId="{FA343B24-C04E-C7D0-D427-DA131ECB74AB}"/>
          </ac:spMkLst>
        </pc:spChg>
        <pc:picChg chg="add del mod">
          <ac:chgData name="Xin Luo" userId="82312ee5779919a4" providerId="LiveId" clId="{82BFAA31-791A-9843-976C-3AAFAA5AC07D}" dt="2023-03-04T02:04:10.432" v="3011" actId="478"/>
          <ac:picMkLst>
            <pc:docMk/>
            <pc:sldMk cId="3151170836" sldId="2742"/>
            <ac:picMk id="4" creationId="{5EA5EFD9-CFD1-878E-F82B-E455DCC4FB27}"/>
          </ac:picMkLst>
        </pc:picChg>
        <pc:picChg chg="add mod">
          <ac:chgData name="Xin Luo" userId="82312ee5779919a4" providerId="LiveId" clId="{82BFAA31-791A-9843-976C-3AAFAA5AC07D}" dt="2023-03-04T03:03:27.642" v="3017" actId="1036"/>
          <ac:picMkLst>
            <pc:docMk/>
            <pc:sldMk cId="3151170836" sldId="2742"/>
            <ac:picMk id="7" creationId="{3DD36E7D-5F30-A7D7-486A-8D2AC067CE47}"/>
          </ac:picMkLst>
        </pc:picChg>
        <pc:picChg chg="del">
          <ac:chgData name="Xin Luo" userId="82312ee5779919a4" providerId="LiveId" clId="{82BFAA31-791A-9843-976C-3AAFAA5AC07D}" dt="2023-03-04T02:01:21.181" v="3006" actId="478"/>
          <ac:picMkLst>
            <pc:docMk/>
            <pc:sldMk cId="3151170836" sldId="2742"/>
            <ac:picMk id="1026" creationId="{75908E15-58DA-73BD-95F9-CACD1B8B9D82}"/>
          </ac:picMkLst>
        </pc:picChg>
        <pc:picChg chg="del">
          <ac:chgData name="Xin Luo" userId="82312ee5779919a4" providerId="LiveId" clId="{82BFAA31-791A-9843-976C-3AAFAA5AC07D}" dt="2023-03-04T02:01:19.315" v="3005" actId="478"/>
          <ac:picMkLst>
            <pc:docMk/>
            <pc:sldMk cId="3151170836" sldId="2742"/>
            <ac:picMk id="1028" creationId="{1E2BFB6C-B7E5-CAF9-B8CC-09A5029EC264}"/>
          </ac:picMkLst>
        </pc:picChg>
        <pc:picChg chg="del">
          <ac:chgData name="Xin Luo" userId="82312ee5779919a4" providerId="LiveId" clId="{82BFAA31-791A-9843-976C-3AAFAA5AC07D}" dt="2023-03-04T02:01:19.315" v="3005" actId="478"/>
          <ac:picMkLst>
            <pc:docMk/>
            <pc:sldMk cId="3151170836" sldId="2742"/>
            <ac:picMk id="1030" creationId="{CB7EE236-3D18-EC53-3225-10EBB3B4EC77}"/>
          </ac:picMkLst>
        </pc:picChg>
        <pc:picChg chg="del">
          <ac:chgData name="Xin Luo" userId="82312ee5779919a4" providerId="LiveId" clId="{82BFAA31-791A-9843-976C-3AAFAA5AC07D}" dt="2023-03-04T02:01:19.315" v="3005" actId="478"/>
          <ac:picMkLst>
            <pc:docMk/>
            <pc:sldMk cId="3151170836" sldId="2742"/>
            <ac:picMk id="1032" creationId="{BFA8C7BD-9CEC-ADA1-21BA-0EE8338C6EA3}"/>
          </ac:picMkLst>
        </pc:picChg>
      </pc:sldChg>
      <pc:sldChg chg="addSp delSp modSp add mod">
        <pc:chgData name="Xin Luo" userId="82312ee5779919a4" providerId="LiveId" clId="{82BFAA31-791A-9843-976C-3AAFAA5AC07D}" dt="2023-03-04T03:37:26.975" v="3431" actId="1076"/>
        <pc:sldMkLst>
          <pc:docMk/>
          <pc:sldMk cId="4194482579" sldId="2743"/>
        </pc:sldMkLst>
        <pc:spChg chg="add del mod">
          <ac:chgData name="Xin Luo" userId="82312ee5779919a4" providerId="LiveId" clId="{82BFAA31-791A-9843-976C-3AAFAA5AC07D}" dt="2023-03-04T03:37:26.975" v="3431" actId="1076"/>
          <ac:spMkLst>
            <pc:docMk/>
            <pc:sldMk cId="4194482579" sldId="2743"/>
            <ac:spMk id="6" creationId="{6741FEA2-C046-FD82-2800-2CB513792080}"/>
          </ac:spMkLst>
        </pc:spChg>
        <pc:picChg chg="del">
          <ac:chgData name="Xin Luo" userId="82312ee5779919a4" providerId="LiveId" clId="{82BFAA31-791A-9843-976C-3AAFAA5AC07D}" dt="2023-03-04T03:21:59.148" v="3044" actId="478"/>
          <ac:picMkLst>
            <pc:docMk/>
            <pc:sldMk cId="4194482579" sldId="2743"/>
            <ac:picMk id="2050" creationId="{324F0AC4-07BA-4B3E-1A6B-D49FF0B87AC4}"/>
          </ac:picMkLst>
        </pc:picChg>
      </pc:sldChg>
      <pc:sldChg chg="addSp delSp modSp add mod">
        <pc:chgData name="Xin Luo" userId="82312ee5779919a4" providerId="LiveId" clId="{82BFAA31-791A-9843-976C-3AAFAA5AC07D}" dt="2023-03-04T15:11:00.971" v="4794" actId="2711"/>
        <pc:sldMkLst>
          <pc:docMk/>
          <pc:sldMk cId="3883315984" sldId="2744"/>
        </pc:sldMkLst>
        <pc:spChg chg="mod">
          <ac:chgData name="Xin Luo" userId="82312ee5779919a4" providerId="LiveId" clId="{82BFAA31-791A-9843-976C-3AAFAA5AC07D}" dt="2023-03-04T15:08:30.473" v="4619" actId="20577"/>
          <ac:spMkLst>
            <pc:docMk/>
            <pc:sldMk cId="3883315984" sldId="2744"/>
            <ac:spMk id="17" creationId="{9E05FFCA-3371-AF5C-381D-71D984055F5A}"/>
          </ac:spMkLst>
        </pc:spChg>
        <pc:spChg chg="add mod">
          <ac:chgData name="Xin Luo" userId="82312ee5779919a4" providerId="LiveId" clId="{82BFAA31-791A-9843-976C-3AAFAA5AC07D}" dt="2023-03-04T15:11:00.971" v="4794" actId="2711"/>
          <ac:spMkLst>
            <pc:docMk/>
            <pc:sldMk cId="3883315984" sldId="2744"/>
            <ac:spMk id="21" creationId="{E7C93A00-7E31-E000-6BED-292B08A4B198}"/>
          </ac:spMkLst>
        </pc:spChg>
        <pc:picChg chg="add del mod">
          <ac:chgData name="Xin Luo" userId="82312ee5779919a4" providerId="LiveId" clId="{82BFAA31-791A-9843-976C-3AAFAA5AC07D}" dt="2023-03-04T14:43:12.336" v="4260" actId="478"/>
          <ac:picMkLst>
            <pc:docMk/>
            <pc:sldMk cId="3883315984" sldId="2744"/>
            <ac:picMk id="5" creationId="{6A29A75C-8731-031C-F586-AB16E9D87EF1}"/>
          </ac:picMkLst>
        </pc:picChg>
        <pc:picChg chg="add del mod">
          <ac:chgData name="Xin Luo" userId="82312ee5779919a4" providerId="LiveId" clId="{82BFAA31-791A-9843-976C-3AAFAA5AC07D}" dt="2023-03-04T14:43:13.340" v="4261" actId="478"/>
          <ac:picMkLst>
            <pc:docMk/>
            <pc:sldMk cId="3883315984" sldId="2744"/>
            <ac:picMk id="7" creationId="{56F139B7-CE64-C317-CDCE-ED656E5CE752}"/>
          </ac:picMkLst>
        </pc:picChg>
        <pc:picChg chg="add del mod">
          <ac:chgData name="Xin Luo" userId="82312ee5779919a4" providerId="LiveId" clId="{82BFAA31-791A-9843-976C-3AAFAA5AC07D}" dt="2023-03-04T14:57:11.977" v="4367" actId="478"/>
          <ac:picMkLst>
            <pc:docMk/>
            <pc:sldMk cId="3883315984" sldId="2744"/>
            <ac:picMk id="9" creationId="{B93FB35F-20AA-92EB-B0CA-45DF00DB1C48}"/>
          </ac:picMkLst>
        </pc:picChg>
        <pc:picChg chg="add del mod">
          <ac:chgData name="Xin Luo" userId="82312ee5779919a4" providerId="LiveId" clId="{82BFAA31-791A-9843-976C-3AAFAA5AC07D}" dt="2023-03-04T15:08:25.973" v="4617" actId="478"/>
          <ac:picMkLst>
            <pc:docMk/>
            <pc:sldMk cId="3883315984" sldId="2744"/>
            <ac:picMk id="11" creationId="{7FFE9DD7-9FAD-B833-34A7-F9D00BB93C74}"/>
          </ac:picMkLst>
        </pc:picChg>
        <pc:picChg chg="add del mod">
          <ac:chgData name="Xin Luo" userId="82312ee5779919a4" providerId="LiveId" clId="{82BFAA31-791A-9843-976C-3AAFAA5AC07D}" dt="2023-03-04T15:08:26.853" v="4618" actId="478"/>
          <ac:picMkLst>
            <pc:docMk/>
            <pc:sldMk cId="3883315984" sldId="2744"/>
            <ac:picMk id="13" creationId="{99DA1880-9B80-A24C-3180-693E3B5EE1BF}"/>
          </ac:picMkLst>
        </pc:picChg>
        <pc:picChg chg="add del mod">
          <ac:chgData name="Xin Luo" userId="82312ee5779919a4" providerId="LiveId" clId="{82BFAA31-791A-9843-976C-3AAFAA5AC07D}" dt="2023-03-04T15:07:19.751" v="4571" actId="478"/>
          <ac:picMkLst>
            <pc:docMk/>
            <pc:sldMk cId="3883315984" sldId="2744"/>
            <ac:picMk id="15" creationId="{76264687-7C79-E28C-9AC8-4ACC581E6CB9}"/>
          </ac:picMkLst>
        </pc:picChg>
        <pc:picChg chg="add mod">
          <ac:chgData name="Xin Luo" userId="82312ee5779919a4" providerId="LiveId" clId="{82BFAA31-791A-9843-976C-3AAFAA5AC07D}" dt="2023-03-04T15:09:03.244" v="4634" actId="1076"/>
          <ac:picMkLst>
            <pc:docMk/>
            <pc:sldMk cId="3883315984" sldId="2744"/>
            <ac:picMk id="18" creationId="{0837DC30-4620-0035-DE40-9319EFBA876D}"/>
          </ac:picMkLst>
        </pc:picChg>
        <pc:picChg chg="add mod">
          <ac:chgData name="Xin Luo" userId="82312ee5779919a4" providerId="LiveId" clId="{82BFAA31-791A-9843-976C-3AAFAA5AC07D}" dt="2023-03-04T15:09:03.244" v="4634" actId="1076"/>
          <ac:picMkLst>
            <pc:docMk/>
            <pc:sldMk cId="3883315984" sldId="2744"/>
            <ac:picMk id="20" creationId="{1C80845A-A83F-D903-2B37-F9CB37E4E25A}"/>
          </ac:picMkLst>
        </pc:picChg>
      </pc:sldChg>
      <pc:sldChg chg="modSp add mod">
        <pc:chgData name="Xin Luo" userId="82312ee5779919a4" providerId="LiveId" clId="{82BFAA31-791A-9843-976C-3AAFAA5AC07D}" dt="2023-03-04T15:21:58.766" v="5230" actId="1038"/>
        <pc:sldMkLst>
          <pc:docMk/>
          <pc:sldMk cId="3741103209" sldId="2745"/>
        </pc:sldMkLst>
        <pc:spChg chg="mod">
          <ac:chgData name="Xin Luo" userId="82312ee5779919a4" providerId="LiveId" clId="{82BFAA31-791A-9843-976C-3AAFAA5AC07D}" dt="2023-03-04T15:21:58.766" v="5230" actId="1038"/>
          <ac:spMkLst>
            <pc:docMk/>
            <pc:sldMk cId="3741103209" sldId="2745"/>
            <ac:spMk id="17" creationId="{9E05FFCA-3371-AF5C-381D-71D984055F5A}"/>
          </ac:spMkLst>
        </pc:spChg>
      </pc:sldChg>
      <pc:sldChg chg="modSp add mod">
        <pc:chgData name="Xin Luo" userId="82312ee5779919a4" providerId="LiveId" clId="{82BFAA31-791A-9843-976C-3AAFAA5AC07D}" dt="2023-03-04T15:08:22.005" v="4615" actId="1035"/>
        <pc:sldMkLst>
          <pc:docMk/>
          <pc:sldMk cId="322086101" sldId="2746"/>
        </pc:sldMkLst>
        <pc:spChg chg="mod">
          <ac:chgData name="Xin Luo" userId="82312ee5779919a4" providerId="LiveId" clId="{82BFAA31-791A-9843-976C-3AAFAA5AC07D}" dt="2023-03-04T15:07:51.391" v="4588" actId="20577"/>
          <ac:spMkLst>
            <pc:docMk/>
            <pc:sldMk cId="322086101" sldId="2746"/>
            <ac:spMk id="17" creationId="{9E05FFCA-3371-AF5C-381D-71D984055F5A}"/>
          </ac:spMkLst>
        </pc:spChg>
        <pc:picChg chg="mod">
          <ac:chgData name="Xin Luo" userId="82312ee5779919a4" providerId="LiveId" clId="{82BFAA31-791A-9843-976C-3AAFAA5AC07D}" dt="2023-03-04T15:08:22.005" v="4615" actId="1035"/>
          <ac:picMkLst>
            <pc:docMk/>
            <pc:sldMk cId="322086101" sldId="2746"/>
            <ac:picMk id="11" creationId="{7FFE9DD7-9FAD-B833-34A7-F9D00BB93C74}"/>
          </ac:picMkLst>
        </pc:picChg>
        <pc:picChg chg="mod">
          <ac:chgData name="Xin Luo" userId="82312ee5779919a4" providerId="LiveId" clId="{82BFAA31-791A-9843-976C-3AAFAA5AC07D}" dt="2023-03-04T15:08:22.005" v="4615" actId="1035"/>
          <ac:picMkLst>
            <pc:docMk/>
            <pc:sldMk cId="322086101" sldId="2746"/>
            <ac:picMk id="13" creationId="{99DA1880-9B80-A24C-3180-693E3B5EE1BF}"/>
          </ac:picMkLst>
        </pc:picChg>
      </pc:sldChg>
      <pc:sldChg chg="addSp modSp add mod">
        <pc:chgData name="Xin Luo" userId="82312ee5779919a4" providerId="LiveId" clId="{82BFAA31-791A-9843-976C-3AAFAA5AC07D}" dt="2023-03-04T15:26:46.366" v="5547" actId="1076"/>
        <pc:sldMkLst>
          <pc:docMk/>
          <pc:sldMk cId="2920839983" sldId="2747"/>
        </pc:sldMkLst>
        <pc:spChg chg="mod">
          <ac:chgData name="Xin Luo" userId="82312ee5779919a4" providerId="LiveId" clId="{82BFAA31-791A-9843-976C-3AAFAA5AC07D}" dt="2023-03-04T15:26:37.013" v="5544" actId="1076"/>
          <ac:spMkLst>
            <pc:docMk/>
            <pc:sldMk cId="2920839983" sldId="2747"/>
            <ac:spMk id="17" creationId="{9E05FFCA-3371-AF5C-381D-71D984055F5A}"/>
          </ac:spMkLst>
        </pc:spChg>
        <pc:picChg chg="add mod">
          <ac:chgData name="Xin Luo" userId="82312ee5779919a4" providerId="LiveId" clId="{82BFAA31-791A-9843-976C-3AAFAA5AC07D}" dt="2023-03-04T15:26:46.366" v="5547" actId="1076"/>
          <ac:picMkLst>
            <pc:docMk/>
            <pc:sldMk cId="2920839983" sldId="2747"/>
            <ac:picMk id="5" creationId="{4B5D1AA6-D397-9A79-221A-E20C2E9E5B76}"/>
          </ac:picMkLst>
        </pc:picChg>
      </pc:sldChg>
      <pc:sldChg chg="addSp delSp modSp add mod">
        <pc:chgData name="Xin Luo" userId="82312ee5779919a4" providerId="LiveId" clId="{82BFAA31-791A-9843-976C-3AAFAA5AC07D}" dt="2023-03-04T15:46:20.499" v="5952" actId="1582"/>
        <pc:sldMkLst>
          <pc:docMk/>
          <pc:sldMk cId="2081473989" sldId="2748"/>
        </pc:sldMkLst>
        <pc:spChg chg="add del">
          <ac:chgData name="Xin Luo" userId="82312ee5779919a4" providerId="LiveId" clId="{82BFAA31-791A-9843-976C-3AAFAA5AC07D}" dt="2023-03-04T15:37:10.804" v="5659" actId="22"/>
          <ac:spMkLst>
            <pc:docMk/>
            <pc:sldMk cId="2081473989" sldId="2748"/>
            <ac:spMk id="6" creationId="{82D7925B-E2FA-6C82-149E-D49FD97901D4}"/>
          </ac:spMkLst>
        </pc:spChg>
        <pc:spChg chg="add mod">
          <ac:chgData name="Xin Luo" userId="82312ee5779919a4" providerId="LiveId" clId="{82BFAA31-791A-9843-976C-3AAFAA5AC07D}" dt="2023-03-04T15:45:35.826" v="5941" actId="1076"/>
          <ac:spMkLst>
            <pc:docMk/>
            <pc:sldMk cId="2081473989" sldId="2748"/>
            <ac:spMk id="15" creationId="{DAE75BEB-15B0-6AD3-FEA5-24688F0C9399}"/>
          </ac:spMkLst>
        </pc:spChg>
        <pc:spChg chg="add mod">
          <ac:chgData name="Xin Luo" userId="82312ee5779919a4" providerId="LiveId" clId="{82BFAA31-791A-9843-976C-3AAFAA5AC07D}" dt="2023-03-04T15:46:20.499" v="5952" actId="1582"/>
          <ac:spMkLst>
            <pc:docMk/>
            <pc:sldMk cId="2081473989" sldId="2748"/>
            <ac:spMk id="16" creationId="{011A1F98-9159-4FE6-698D-1B0B7EFC1F4C}"/>
          </ac:spMkLst>
        </pc:spChg>
        <pc:spChg chg="mod">
          <ac:chgData name="Xin Luo" userId="82312ee5779919a4" providerId="LiveId" clId="{82BFAA31-791A-9843-976C-3AAFAA5AC07D}" dt="2023-03-04T15:28:15.646" v="5654" actId="20577"/>
          <ac:spMkLst>
            <pc:docMk/>
            <pc:sldMk cId="2081473989" sldId="2748"/>
            <ac:spMk id="17" creationId="{9E05FFCA-3371-AF5C-381D-71D984055F5A}"/>
          </ac:spMkLst>
        </pc:spChg>
        <pc:picChg chg="del mod">
          <ac:chgData name="Xin Luo" userId="82312ee5779919a4" providerId="LiveId" clId="{82BFAA31-791A-9843-976C-3AAFAA5AC07D}" dt="2023-03-04T15:37:06.482" v="5657" actId="478"/>
          <ac:picMkLst>
            <pc:docMk/>
            <pc:sldMk cId="2081473989" sldId="2748"/>
            <ac:picMk id="5" creationId="{4B5D1AA6-D397-9A79-221A-E20C2E9E5B76}"/>
          </ac:picMkLst>
        </pc:picChg>
        <pc:picChg chg="add mod">
          <ac:chgData name="Xin Luo" userId="82312ee5779919a4" providerId="LiveId" clId="{82BFAA31-791A-9843-976C-3AAFAA5AC07D}" dt="2023-03-04T15:45:05.183" v="5929" actId="1036"/>
          <ac:picMkLst>
            <pc:docMk/>
            <pc:sldMk cId="2081473989" sldId="2748"/>
            <ac:picMk id="8" creationId="{79143EB1-6171-6D6B-E065-52F98AD03CCA}"/>
          </ac:picMkLst>
        </pc:picChg>
        <pc:picChg chg="add del mod">
          <ac:chgData name="Xin Luo" userId="82312ee5779919a4" providerId="LiveId" clId="{82BFAA31-791A-9843-976C-3AAFAA5AC07D}" dt="2023-03-04T15:45:07.251" v="5930" actId="478"/>
          <ac:picMkLst>
            <pc:docMk/>
            <pc:sldMk cId="2081473989" sldId="2748"/>
            <ac:picMk id="10" creationId="{30790A72-1A1F-A99B-2602-70052914B570}"/>
          </ac:picMkLst>
        </pc:picChg>
        <pc:picChg chg="add mod">
          <ac:chgData name="Xin Luo" userId="82312ee5779919a4" providerId="LiveId" clId="{82BFAA31-791A-9843-976C-3AAFAA5AC07D}" dt="2023-03-04T15:45:33.555" v="5940" actId="1076"/>
          <ac:picMkLst>
            <pc:docMk/>
            <pc:sldMk cId="2081473989" sldId="2748"/>
            <ac:picMk id="12" creationId="{CD5784D5-D55B-B02C-C48B-B4566A95D7A5}"/>
          </ac:picMkLst>
        </pc:picChg>
        <pc:picChg chg="add del mod">
          <ac:chgData name="Xin Luo" userId="82312ee5779919a4" providerId="LiveId" clId="{82BFAA31-791A-9843-976C-3AAFAA5AC07D}" dt="2023-03-04T15:45:23.214" v="5937"/>
          <ac:picMkLst>
            <pc:docMk/>
            <pc:sldMk cId="2081473989" sldId="2748"/>
            <ac:picMk id="14" creationId="{5DFB8C07-8D07-8D50-004D-9E3F08E7DE84}"/>
          </ac:picMkLst>
        </pc:picChg>
      </pc:sldChg>
      <pc:sldChg chg="addSp delSp modSp add mod">
        <pc:chgData name="Xin Luo" userId="82312ee5779919a4" providerId="LiveId" clId="{82BFAA31-791A-9843-976C-3AAFAA5AC07D}" dt="2023-03-04T15:48:59.888" v="6079" actId="1076"/>
        <pc:sldMkLst>
          <pc:docMk/>
          <pc:sldMk cId="1994915307" sldId="2749"/>
        </pc:sldMkLst>
        <pc:spChg chg="mod">
          <ac:chgData name="Xin Luo" userId="82312ee5779919a4" providerId="LiveId" clId="{82BFAA31-791A-9843-976C-3AAFAA5AC07D}" dt="2023-03-04T15:48:51.612" v="6078" actId="20577"/>
          <ac:spMkLst>
            <pc:docMk/>
            <pc:sldMk cId="1994915307" sldId="2749"/>
            <ac:spMk id="17" creationId="{9E05FFCA-3371-AF5C-381D-71D984055F5A}"/>
          </ac:spMkLst>
        </pc:spChg>
        <pc:picChg chg="add del mod">
          <ac:chgData name="Xin Luo" userId="82312ee5779919a4" providerId="LiveId" clId="{82BFAA31-791A-9843-976C-3AAFAA5AC07D}" dt="2023-03-04T15:38:11.661" v="5720" actId="478"/>
          <ac:picMkLst>
            <pc:docMk/>
            <pc:sldMk cId="1994915307" sldId="2749"/>
            <ac:picMk id="5" creationId="{EA1C2F80-6A2A-D60C-9FB3-F25B1C6511A4}"/>
          </ac:picMkLst>
        </pc:picChg>
        <pc:picChg chg="add mod">
          <ac:chgData name="Xin Luo" userId="82312ee5779919a4" providerId="LiveId" clId="{82BFAA31-791A-9843-976C-3AAFAA5AC07D}" dt="2023-03-04T15:48:59.888" v="6079" actId="1076"/>
          <ac:picMkLst>
            <pc:docMk/>
            <pc:sldMk cId="1994915307" sldId="2749"/>
            <ac:picMk id="7" creationId="{FBCB15A5-92D2-31A6-9C98-86B1AA96537C}"/>
          </ac:picMkLst>
        </pc:picChg>
        <pc:picChg chg="add mod">
          <ac:chgData name="Xin Luo" userId="82312ee5779919a4" providerId="LiveId" clId="{82BFAA31-791A-9843-976C-3AAFAA5AC07D}" dt="2023-03-04T15:48:59.888" v="6079" actId="1076"/>
          <ac:picMkLst>
            <pc:docMk/>
            <pc:sldMk cId="1994915307" sldId="2749"/>
            <ac:picMk id="9" creationId="{6773422F-41A1-CECC-4339-862D5F305E78}"/>
          </ac:picMkLst>
        </pc:picChg>
      </pc:sldChg>
      <pc:sldChg chg="addSp delSp modSp add mod">
        <pc:chgData name="Xin Luo" userId="82312ee5779919a4" providerId="LiveId" clId="{82BFAA31-791A-9843-976C-3AAFAA5AC07D}" dt="2023-03-04T15:43:09.927" v="5903" actId="1035"/>
        <pc:sldMkLst>
          <pc:docMk/>
          <pc:sldMk cId="202264030" sldId="2750"/>
        </pc:sldMkLst>
        <pc:spChg chg="add mod">
          <ac:chgData name="Xin Luo" userId="82312ee5779919a4" providerId="LiveId" clId="{82BFAA31-791A-9843-976C-3AAFAA5AC07D}" dt="2023-03-04T15:43:09.927" v="5903" actId="1035"/>
          <ac:spMkLst>
            <pc:docMk/>
            <pc:sldMk cId="202264030" sldId="2750"/>
            <ac:spMk id="9" creationId="{D732F9A9-4A61-8CFE-4FB6-79B6EB588A79}"/>
          </ac:spMkLst>
        </pc:spChg>
        <pc:spChg chg="mod">
          <ac:chgData name="Xin Luo" userId="82312ee5779919a4" providerId="LiveId" clId="{82BFAA31-791A-9843-976C-3AAFAA5AC07D}" dt="2023-03-04T15:40:49.611" v="5818" actId="14100"/>
          <ac:spMkLst>
            <pc:docMk/>
            <pc:sldMk cId="202264030" sldId="2750"/>
            <ac:spMk id="17" creationId="{9E05FFCA-3371-AF5C-381D-71D984055F5A}"/>
          </ac:spMkLst>
        </pc:spChg>
        <pc:picChg chg="add mod">
          <ac:chgData name="Xin Luo" userId="82312ee5779919a4" providerId="LiveId" clId="{82BFAA31-791A-9843-976C-3AAFAA5AC07D}" dt="2023-03-04T15:43:09.927" v="5903" actId="1035"/>
          <ac:picMkLst>
            <pc:docMk/>
            <pc:sldMk cId="202264030" sldId="2750"/>
            <ac:picMk id="5" creationId="{9BBBBD8B-688B-710D-3D8D-BFDFD56DB232}"/>
          </ac:picMkLst>
        </pc:picChg>
        <pc:picChg chg="del">
          <ac:chgData name="Xin Luo" userId="82312ee5779919a4" providerId="LiveId" clId="{82BFAA31-791A-9843-976C-3AAFAA5AC07D}" dt="2023-03-04T15:38:51.044" v="5743" actId="478"/>
          <ac:picMkLst>
            <pc:docMk/>
            <pc:sldMk cId="202264030" sldId="2750"/>
            <ac:picMk id="7" creationId="{FBCB15A5-92D2-31A6-9C98-86B1AA96537C}"/>
          </ac:picMkLst>
        </pc:picChg>
        <pc:picChg chg="add mod">
          <ac:chgData name="Xin Luo" userId="82312ee5779919a4" providerId="LiveId" clId="{82BFAA31-791A-9843-976C-3AAFAA5AC07D}" dt="2023-03-04T15:43:09.927" v="5903" actId="1035"/>
          <ac:picMkLst>
            <pc:docMk/>
            <pc:sldMk cId="202264030" sldId="2750"/>
            <ac:picMk id="8" creationId="{B765428C-F39A-9703-24D3-B125CFA04483}"/>
          </ac:picMkLst>
        </pc:picChg>
      </pc:sldChg>
      <pc:sldChg chg="add del">
        <pc:chgData name="Xin Luo" userId="82312ee5779919a4" providerId="LiveId" clId="{82BFAA31-791A-9843-976C-3AAFAA5AC07D}" dt="2023-03-04T15:46:42.673" v="5956" actId="2696"/>
        <pc:sldMkLst>
          <pc:docMk/>
          <pc:sldMk cId="1628918360" sldId="2751"/>
        </pc:sldMkLst>
      </pc:sldChg>
    </pc:docChg>
  </pc:docChgLst>
  <pc:docChgLst>
    <pc:chgData name="Xin Luo" userId="82312ee5779919a4" providerId="LiveId" clId="{ABECCF1F-1CAA-3A42-9710-47D9CB1C5B21}"/>
    <pc:docChg chg="undo custSel addSld modSld sldOrd">
      <pc:chgData name="Xin Luo" userId="82312ee5779919a4" providerId="LiveId" clId="{ABECCF1F-1CAA-3A42-9710-47D9CB1C5B21}" dt="2023-08-21T09:31:16.266" v="879" actId="20577"/>
      <pc:docMkLst>
        <pc:docMk/>
      </pc:docMkLst>
      <pc:sldChg chg="modSp mod">
        <pc:chgData name="Xin Luo" userId="82312ee5779919a4" providerId="LiveId" clId="{ABECCF1F-1CAA-3A42-9710-47D9CB1C5B21}" dt="2023-08-21T02:55:15.471" v="67" actId="20577"/>
        <pc:sldMkLst>
          <pc:docMk/>
          <pc:sldMk cId="1576120367" sldId="2387"/>
        </pc:sldMkLst>
        <pc:spChg chg="mod">
          <ac:chgData name="Xin Luo" userId="82312ee5779919a4" providerId="LiveId" clId="{ABECCF1F-1CAA-3A42-9710-47D9CB1C5B21}" dt="2023-08-21T02:55:15.471" v="67" actId="20577"/>
          <ac:spMkLst>
            <pc:docMk/>
            <pc:sldMk cId="1576120367" sldId="2387"/>
            <ac:spMk id="12" creationId="{00000000-0000-0000-0000-000000000000}"/>
          </ac:spMkLst>
        </pc:spChg>
        <pc:spChg chg="mod">
          <ac:chgData name="Xin Luo" userId="82312ee5779919a4" providerId="LiveId" clId="{ABECCF1F-1CAA-3A42-9710-47D9CB1C5B21}" dt="2023-08-21T02:38:36.931" v="38" actId="20577"/>
          <ac:spMkLst>
            <pc:docMk/>
            <pc:sldMk cId="1576120367" sldId="2387"/>
            <ac:spMk id="14" creationId="{00000000-0000-0000-0000-000000000000}"/>
          </ac:spMkLst>
        </pc:spChg>
      </pc:sldChg>
      <pc:sldChg chg="modSp mod">
        <pc:chgData name="Xin Luo" userId="82312ee5779919a4" providerId="LiveId" clId="{ABECCF1F-1CAA-3A42-9710-47D9CB1C5B21}" dt="2023-08-21T03:50:02.826" v="70" actId="14100"/>
        <pc:sldMkLst>
          <pc:docMk/>
          <pc:sldMk cId="3833073590" sldId="2716"/>
        </pc:sldMkLst>
        <pc:spChg chg="mod">
          <ac:chgData name="Xin Luo" userId="82312ee5779919a4" providerId="LiveId" clId="{ABECCF1F-1CAA-3A42-9710-47D9CB1C5B21}" dt="2023-08-21T03:50:02.826" v="70" actId="14100"/>
          <ac:spMkLst>
            <pc:docMk/>
            <pc:sldMk cId="3833073590" sldId="2716"/>
            <ac:spMk id="6" creationId="{6741FEA2-C046-FD82-2800-2CB513792080}"/>
          </ac:spMkLst>
        </pc:spChg>
        <pc:picChg chg="mod">
          <ac:chgData name="Xin Luo" userId="82312ee5779919a4" providerId="LiveId" clId="{ABECCF1F-1CAA-3A42-9710-47D9CB1C5B21}" dt="2023-08-21T03:50:00.106" v="69" actId="1076"/>
          <ac:picMkLst>
            <pc:docMk/>
            <pc:sldMk cId="3833073590" sldId="2716"/>
            <ac:picMk id="1030" creationId="{C93DB76E-C02F-05AC-2014-674F7E808ADA}"/>
          </ac:picMkLst>
        </pc:picChg>
      </pc:sldChg>
      <pc:sldChg chg="addSp delSp modSp mod">
        <pc:chgData name="Xin Luo" userId="82312ee5779919a4" providerId="LiveId" clId="{ABECCF1F-1CAA-3A42-9710-47D9CB1C5B21}" dt="2023-08-21T03:52:56.239" v="118"/>
        <pc:sldMkLst>
          <pc:docMk/>
          <pc:sldMk cId="2776132283" sldId="2739"/>
        </pc:sldMkLst>
        <pc:spChg chg="add del mod">
          <ac:chgData name="Xin Luo" userId="82312ee5779919a4" providerId="LiveId" clId="{ABECCF1F-1CAA-3A42-9710-47D9CB1C5B21}" dt="2023-08-21T03:52:56.239" v="118"/>
          <ac:spMkLst>
            <pc:docMk/>
            <pc:sldMk cId="2776132283" sldId="2739"/>
            <ac:spMk id="4" creationId="{0411BEA9-35E9-6B80-5BDE-4EEB0EC8EBCB}"/>
          </ac:spMkLst>
        </pc:spChg>
        <pc:spChg chg="mod">
          <ac:chgData name="Xin Luo" userId="82312ee5779919a4" providerId="LiveId" clId="{ABECCF1F-1CAA-3A42-9710-47D9CB1C5B21}" dt="2023-08-21T03:50:50.271" v="115" actId="20577"/>
          <ac:spMkLst>
            <pc:docMk/>
            <pc:sldMk cId="2776132283" sldId="2739"/>
            <ac:spMk id="6" creationId="{6741FEA2-C046-FD82-2800-2CB513792080}"/>
          </ac:spMkLst>
        </pc:spChg>
      </pc:sldChg>
      <pc:sldChg chg="addSp modSp mod ord">
        <pc:chgData name="Xin Luo" userId="82312ee5779919a4" providerId="LiveId" clId="{ABECCF1F-1CAA-3A42-9710-47D9CB1C5B21}" dt="2023-08-21T07:26:51.742" v="177" actId="20578"/>
        <pc:sldMkLst>
          <pc:docMk/>
          <pc:sldMk cId="4194482579" sldId="2743"/>
        </pc:sldMkLst>
        <pc:spChg chg="mod">
          <ac:chgData name="Xin Luo" userId="82312ee5779919a4" providerId="LiveId" clId="{ABECCF1F-1CAA-3A42-9710-47D9CB1C5B21}" dt="2023-08-21T03:59:16.975" v="136" actId="1076"/>
          <ac:spMkLst>
            <pc:docMk/>
            <pc:sldMk cId="4194482579" sldId="2743"/>
            <ac:spMk id="6" creationId="{6741FEA2-C046-FD82-2800-2CB513792080}"/>
          </ac:spMkLst>
        </pc:spChg>
        <pc:picChg chg="add mod">
          <ac:chgData name="Xin Luo" userId="82312ee5779919a4" providerId="LiveId" clId="{ABECCF1F-1CAA-3A42-9710-47D9CB1C5B21}" dt="2023-08-21T04:10:13.653" v="140" actId="1076"/>
          <ac:picMkLst>
            <pc:docMk/>
            <pc:sldMk cId="4194482579" sldId="2743"/>
            <ac:picMk id="5" creationId="{9ADF8EDA-38B9-3779-D260-4F6A4E5D19BA}"/>
          </ac:picMkLst>
        </pc:picChg>
      </pc:sldChg>
      <pc:sldChg chg="addSp delSp modSp add mod">
        <pc:chgData name="Xin Luo" userId="82312ee5779919a4" providerId="LiveId" clId="{ABECCF1F-1CAA-3A42-9710-47D9CB1C5B21}" dt="2023-08-21T07:50:33.166" v="356" actId="20577"/>
        <pc:sldMkLst>
          <pc:docMk/>
          <pc:sldMk cId="738332523" sldId="2751"/>
        </pc:sldMkLst>
        <pc:spChg chg="mod">
          <ac:chgData name="Xin Luo" userId="82312ee5779919a4" providerId="LiveId" clId="{ABECCF1F-1CAA-3A42-9710-47D9CB1C5B21}" dt="2023-08-21T07:50:33.166" v="356" actId="20577"/>
          <ac:spMkLst>
            <pc:docMk/>
            <pc:sldMk cId="738332523" sldId="2751"/>
            <ac:spMk id="6" creationId="{6741FEA2-C046-FD82-2800-2CB513792080}"/>
          </ac:spMkLst>
        </pc:spChg>
        <pc:spChg chg="add mod">
          <ac:chgData name="Xin Luo" userId="82312ee5779919a4" providerId="LiveId" clId="{ABECCF1F-1CAA-3A42-9710-47D9CB1C5B21}" dt="2023-08-21T07:34:15.357" v="219" actId="1582"/>
          <ac:spMkLst>
            <pc:docMk/>
            <pc:sldMk cId="738332523" sldId="2751"/>
            <ac:spMk id="9" creationId="{7DC24FD0-4314-6A12-D955-592B771F546D}"/>
          </ac:spMkLst>
        </pc:spChg>
        <pc:spChg chg="add mod">
          <ac:chgData name="Xin Luo" userId="82312ee5779919a4" providerId="LiveId" clId="{ABECCF1F-1CAA-3A42-9710-47D9CB1C5B21}" dt="2023-08-21T07:34:15.357" v="219" actId="1582"/>
          <ac:spMkLst>
            <pc:docMk/>
            <pc:sldMk cId="738332523" sldId="2751"/>
            <ac:spMk id="10" creationId="{99C411EF-3CC5-A5C6-671F-2074FAC1B2AA}"/>
          </ac:spMkLst>
        </pc:spChg>
        <pc:picChg chg="del">
          <ac:chgData name="Xin Luo" userId="82312ee5779919a4" providerId="LiveId" clId="{ABECCF1F-1CAA-3A42-9710-47D9CB1C5B21}" dt="2023-08-21T04:10:31.596" v="142" actId="478"/>
          <ac:picMkLst>
            <pc:docMk/>
            <pc:sldMk cId="738332523" sldId="2751"/>
            <ac:picMk id="5" creationId="{9ADF8EDA-38B9-3779-D260-4F6A4E5D19BA}"/>
          </ac:picMkLst>
        </pc:picChg>
        <pc:picChg chg="add mod">
          <ac:chgData name="Xin Luo" userId="82312ee5779919a4" providerId="LiveId" clId="{ABECCF1F-1CAA-3A42-9710-47D9CB1C5B21}" dt="2023-08-21T07:32:54.017" v="202" actId="14100"/>
          <ac:picMkLst>
            <pc:docMk/>
            <pc:sldMk cId="738332523" sldId="2751"/>
            <ac:picMk id="5" creationId="{BE72E01E-2598-0120-36F4-36F0A128ED69}"/>
          </ac:picMkLst>
        </pc:picChg>
        <pc:picChg chg="add mod">
          <ac:chgData name="Xin Luo" userId="82312ee5779919a4" providerId="LiveId" clId="{ABECCF1F-1CAA-3A42-9710-47D9CB1C5B21}" dt="2023-08-21T07:32:58.176" v="211" actId="1037"/>
          <ac:picMkLst>
            <pc:docMk/>
            <pc:sldMk cId="738332523" sldId="2751"/>
            <ac:picMk id="8" creationId="{BE0108F0-EC07-C1EA-3126-BA6F63A1A7B8}"/>
          </ac:picMkLst>
        </pc:picChg>
      </pc:sldChg>
      <pc:sldChg chg="addSp delSp modSp add mod">
        <pc:chgData name="Xin Luo" userId="82312ee5779919a4" providerId="LiveId" clId="{ABECCF1F-1CAA-3A42-9710-47D9CB1C5B21}" dt="2023-08-21T07:50:29.891" v="352" actId="20577"/>
        <pc:sldMkLst>
          <pc:docMk/>
          <pc:sldMk cId="3189639985" sldId="2752"/>
        </pc:sldMkLst>
        <pc:spChg chg="mod">
          <ac:chgData name="Xin Luo" userId="82312ee5779919a4" providerId="LiveId" clId="{ABECCF1F-1CAA-3A42-9710-47D9CB1C5B21}" dt="2023-08-21T07:50:29.891" v="352" actId="20577"/>
          <ac:spMkLst>
            <pc:docMk/>
            <pc:sldMk cId="3189639985" sldId="2752"/>
            <ac:spMk id="6" creationId="{6741FEA2-C046-FD82-2800-2CB513792080}"/>
          </ac:spMkLst>
        </pc:spChg>
        <pc:spChg chg="del">
          <ac:chgData name="Xin Luo" userId="82312ee5779919a4" providerId="LiveId" clId="{ABECCF1F-1CAA-3A42-9710-47D9CB1C5B21}" dt="2023-08-21T07:35:06.445" v="254" actId="478"/>
          <ac:spMkLst>
            <pc:docMk/>
            <pc:sldMk cId="3189639985" sldId="2752"/>
            <ac:spMk id="9" creationId="{7DC24FD0-4314-6A12-D955-592B771F546D}"/>
          </ac:spMkLst>
        </pc:spChg>
        <pc:spChg chg="del">
          <ac:chgData name="Xin Luo" userId="82312ee5779919a4" providerId="LiveId" clId="{ABECCF1F-1CAA-3A42-9710-47D9CB1C5B21}" dt="2023-08-21T07:35:05.287" v="253" actId="478"/>
          <ac:spMkLst>
            <pc:docMk/>
            <pc:sldMk cId="3189639985" sldId="2752"/>
            <ac:spMk id="10" creationId="{99C411EF-3CC5-A5C6-671F-2074FAC1B2AA}"/>
          </ac:spMkLst>
        </pc:spChg>
        <pc:spChg chg="add mod">
          <ac:chgData name="Xin Luo" userId="82312ee5779919a4" providerId="LiveId" clId="{ABECCF1F-1CAA-3A42-9710-47D9CB1C5B21}" dt="2023-08-21T07:40:48.338" v="306" actId="1036"/>
          <ac:spMkLst>
            <pc:docMk/>
            <pc:sldMk cId="3189639985" sldId="2752"/>
            <ac:spMk id="11" creationId="{C402EBD9-8BC8-2A75-1218-C7F537BD4F74}"/>
          </ac:spMkLst>
        </pc:spChg>
        <pc:picChg chg="del">
          <ac:chgData name="Xin Luo" userId="82312ee5779919a4" providerId="LiveId" clId="{ABECCF1F-1CAA-3A42-9710-47D9CB1C5B21}" dt="2023-08-21T07:35:02.911" v="251" actId="478"/>
          <ac:picMkLst>
            <pc:docMk/>
            <pc:sldMk cId="3189639985" sldId="2752"/>
            <ac:picMk id="5" creationId="{BE72E01E-2598-0120-36F4-36F0A128ED69}"/>
          </ac:picMkLst>
        </pc:picChg>
        <pc:picChg chg="add mod">
          <ac:chgData name="Xin Luo" userId="82312ee5779919a4" providerId="LiveId" clId="{ABECCF1F-1CAA-3A42-9710-47D9CB1C5B21}" dt="2023-08-21T07:39:33.543" v="260" actId="1076"/>
          <ac:picMkLst>
            <pc:docMk/>
            <pc:sldMk cId="3189639985" sldId="2752"/>
            <ac:picMk id="7" creationId="{24022410-0AAA-D584-D160-5FF352C689F2}"/>
          </ac:picMkLst>
        </pc:picChg>
        <pc:picChg chg="del">
          <ac:chgData name="Xin Luo" userId="82312ee5779919a4" providerId="LiveId" clId="{ABECCF1F-1CAA-3A42-9710-47D9CB1C5B21}" dt="2023-08-21T07:35:04.316" v="252" actId="478"/>
          <ac:picMkLst>
            <pc:docMk/>
            <pc:sldMk cId="3189639985" sldId="2752"/>
            <ac:picMk id="8" creationId="{BE0108F0-EC07-C1EA-3126-BA6F63A1A7B8}"/>
          </ac:picMkLst>
        </pc:picChg>
      </pc:sldChg>
      <pc:sldChg chg="addSp delSp modSp add mod">
        <pc:chgData name="Xin Luo" userId="82312ee5779919a4" providerId="LiveId" clId="{ABECCF1F-1CAA-3A42-9710-47D9CB1C5B21}" dt="2023-08-21T08:59:24.857" v="602" actId="478"/>
        <pc:sldMkLst>
          <pc:docMk/>
          <pc:sldMk cId="2878944048" sldId="2753"/>
        </pc:sldMkLst>
        <pc:spChg chg="add mod">
          <ac:chgData name="Xin Luo" userId="82312ee5779919a4" providerId="LiveId" clId="{ABECCF1F-1CAA-3A42-9710-47D9CB1C5B21}" dt="2023-08-21T08:50:36.994" v="558" actId="1035"/>
          <ac:spMkLst>
            <pc:docMk/>
            <pc:sldMk cId="2878944048" sldId="2753"/>
            <ac:spMk id="4" creationId="{7C941D71-E279-B2E7-21F9-0FFA72E7FAD1}"/>
          </ac:spMkLst>
        </pc:spChg>
        <pc:spChg chg="add mod">
          <ac:chgData name="Xin Luo" userId="82312ee5779919a4" providerId="LiveId" clId="{ABECCF1F-1CAA-3A42-9710-47D9CB1C5B21}" dt="2023-08-21T08:57:49.557" v="576" actId="20577"/>
          <ac:spMkLst>
            <pc:docMk/>
            <pc:sldMk cId="2878944048" sldId="2753"/>
            <ac:spMk id="5" creationId="{94F1BB64-6BD2-B2BF-B804-61A5AE170068}"/>
          </ac:spMkLst>
        </pc:spChg>
        <pc:spChg chg="mod">
          <ac:chgData name="Xin Luo" userId="82312ee5779919a4" providerId="LiveId" clId="{ABECCF1F-1CAA-3A42-9710-47D9CB1C5B21}" dt="2023-08-21T07:50:17.070" v="348" actId="20577"/>
          <ac:spMkLst>
            <pc:docMk/>
            <pc:sldMk cId="2878944048" sldId="2753"/>
            <ac:spMk id="6" creationId="{6741FEA2-C046-FD82-2800-2CB513792080}"/>
          </ac:spMkLst>
        </pc:spChg>
        <pc:spChg chg="add del mod">
          <ac:chgData name="Xin Luo" userId="82312ee5779919a4" providerId="LiveId" clId="{ABECCF1F-1CAA-3A42-9710-47D9CB1C5B21}" dt="2023-08-21T08:59:24.857" v="602" actId="478"/>
          <ac:spMkLst>
            <pc:docMk/>
            <pc:sldMk cId="2878944048" sldId="2753"/>
            <ac:spMk id="8" creationId="{A2337412-D749-2149-F722-E14B45A47143}"/>
          </ac:spMkLst>
        </pc:spChg>
        <pc:spChg chg="add del mod">
          <ac:chgData name="Xin Luo" userId="82312ee5779919a4" providerId="LiveId" clId="{ABECCF1F-1CAA-3A42-9710-47D9CB1C5B21}" dt="2023-08-21T08:59:23.825" v="601" actId="478"/>
          <ac:spMkLst>
            <pc:docMk/>
            <pc:sldMk cId="2878944048" sldId="2753"/>
            <ac:spMk id="10" creationId="{5FE06F54-CFCF-1F7B-8703-FF45449C4348}"/>
          </ac:spMkLst>
        </pc:spChg>
        <pc:spChg chg="mod">
          <ac:chgData name="Xin Luo" userId="82312ee5779919a4" providerId="LiveId" clId="{ABECCF1F-1CAA-3A42-9710-47D9CB1C5B21}" dt="2023-08-21T08:23:18.853" v="465" actId="1076"/>
          <ac:spMkLst>
            <pc:docMk/>
            <pc:sldMk cId="2878944048" sldId="2753"/>
            <ac:spMk id="11" creationId="{C402EBD9-8BC8-2A75-1218-C7F537BD4F74}"/>
          </ac:spMkLst>
        </pc:spChg>
        <pc:picChg chg="del">
          <ac:chgData name="Xin Luo" userId="82312ee5779919a4" providerId="LiveId" clId="{ABECCF1F-1CAA-3A42-9710-47D9CB1C5B21}" dt="2023-08-21T08:21:53.593" v="357" actId="478"/>
          <ac:picMkLst>
            <pc:docMk/>
            <pc:sldMk cId="2878944048" sldId="2753"/>
            <ac:picMk id="7" creationId="{24022410-0AAA-D584-D160-5FF352C689F2}"/>
          </ac:picMkLst>
        </pc:picChg>
      </pc:sldChg>
      <pc:sldChg chg="addSp delSp modSp add mod">
        <pc:chgData name="Xin Luo" userId="82312ee5779919a4" providerId="LiveId" clId="{ABECCF1F-1CAA-3A42-9710-47D9CB1C5B21}" dt="2023-08-21T09:09:03.859" v="781" actId="14100"/>
        <pc:sldMkLst>
          <pc:docMk/>
          <pc:sldMk cId="2927474256" sldId="2754"/>
        </pc:sldMkLst>
        <pc:spChg chg="del">
          <ac:chgData name="Xin Luo" userId="82312ee5779919a4" providerId="LiveId" clId="{ABECCF1F-1CAA-3A42-9710-47D9CB1C5B21}" dt="2023-08-21T08:59:29.253" v="603" actId="478"/>
          <ac:spMkLst>
            <pc:docMk/>
            <pc:sldMk cId="2927474256" sldId="2754"/>
            <ac:spMk id="4" creationId="{7C941D71-E279-B2E7-21F9-0FFA72E7FAD1}"/>
          </ac:spMkLst>
        </pc:spChg>
        <pc:spChg chg="del">
          <ac:chgData name="Xin Luo" userId="82312ee5779919a4" providerId="LiveId" clId="{ABECCF1F-1CAA-3A42-9710-47D9CB1C5B21}" dt="2023-08-21T08:59:29.253" v="603" actId="478"/>
          <ac:spMkLst>
            <pc:docMk/>
            <pc:sldMk cId="2927474256" sldId="2754"/>
            <ac:spMk id="5" creationId="{94F1BB64-6BD2-B2BF-B804-61A5AE170068}"/>
          </ac:spMkLst>
        </pc:spChg>
        <pc:spChg chg="del">
          <ac:chgData name="Xin Luo" userId="82312ee5779919a4" providerId="LiveId" clId="{ABECCF1F-1CAA-3A42-9710-47D9CB1C5B21}" dt="2023-08-21T08:59:29.253" v="603" actId="478"/>
          <ac:spMkLst>
            <pc:docMk/>
            <pc:sldMk cId="2927474256" sldId="2754"/>
            <ac:spMk id="6" creationId="{6741FEA2-C046-FD82-2800-2CB513792080}"/>
          </ac:spMkLst>
        </pc:spChg>
        <pc:spChg chg="mod">
          <ac:chgData name="Xin Luo" userId="82312ee5779919a4" providerId="LiveId" clId="{ABECCF1F-1CAA-3A42-9710-47D9CB1C5B21}" dt="2023-08-21T09:08:39.577" v="757" actId="1035"/>
          <ac:spMkLst>
            <pc:docMk/>
            <pc:sldMk cId="2927474256" sldId="2754"/>
            <ac:spMk id="8" creationId="{A2337412-D749-2149-F722-E14B45A47143}"/>
          </ac:spMkLst>
        </pc:spChg>
        <pc:spChg chg="mod">
          <ac:chgData name="Xin Luo" userId="82312ee5779919a4" providerId="LiveId" clId="{ABECCF1F-1CAA-3A42-9710-47D9CB1C5B21}" dt="2023-08-21T09:08:39.577" v="757" actId="1035"/>
          <ac:spMkLst>
            <pc:docMk/>
            <pc:sldMk cId="2927474256" sldId="2754"/>
            <ac:spMk id="10" creationId="{5FE06F54-CFCF-1F7B-8703-FF45449C4348}"/>
          </ac:spMkLst>
        </pc:spChg>
        <pc:spChg chg="del">
          <ac:chgData name="Xin Luo" userId="82312ee5779919a4" providerId="LiveId" clId="{ABECCF1F-1CAA-3A42-9710-47D9CB1C5B21}" dt="2023-08-21T08:59:29.253" v="603" actId="478"/>
          <ac:spMkLst>
            <pc:docMk/>
            <pc:sldMk cId="2927474256" sldId="2754"/>
            <ac:spMk id="11" creationId="{C402EBD9-8BC8-2A75-1218-C7F537BD4F74}"/>
          </ac:spMkLst>
        </pc:spChg>
        <pc:spChg chg="add mod">
          <ac:chgData name="Xin Luo" userId="82312ee5779919a4" providerId="LiveId" clId="{ABECCF1F-1CAA-3A42-9710-47D9CB1C5B21}" dt="2023-08-21T09:08:39.577" v="757" actId="1035"/>
          <ac:spMkLst>
            <pc:docMk/>
            <pc:sldMk cId="2927474256" sldId="2754"/>
            <ac:spMk id="16" creationId="{2EA13607-3EE9-0EBE-2310-AB66CADD8400}"/>
          </ac:spMkLst>
        </pc:spChg>
        <pc:spChg chg="add mod">
          <ac:chgData name="Xin Luo" userId="82312ee5779919a4" providerId="LiveId" clId="{ABECCF1F-1CAA-3A42-9710-47D9CB1C5B21}" dt="2023-08-21T09:08:39.577" v="757" actId="1035"/>
          <ac:spMkLst>
            <pc:docMk/>
            <pc:sldMk cId="2927474256" sldId="2754"/>
            <ac:spMk id="17" creationId="{8CFF8A22-C033-47DF-8707-CA76F142CBBA}"/>
          </ac:spMkLst>
        </pc:spChg>
        <pc:spChg chg="add mod">
          <ac:chgData name="Xin Luo" userId="82312ee5779919a4" providerId="LiveId" clId="{ABECCF1F-1CAA-3A42-9710-47D9CB1C5B21}" dt="2023-08-21T09:09:03.859" v="781" actId="14100"/>
          <ac:spMkLst>
            <pc:docMk/>
            <pc:sldMk cId="2927474256" sldId="2754"/>
            <ac:spMk id="19" creationId="{F1F8BC3A-2851-66F8-445F-CC5C10AB9E4F}"/>
          </ac:spMkLst>
        </pc:spChg>
        <pc:grpChg chg="add mod">
          <ac:chgData name="Xin Luo" userId="82312ee5779919a4" providerId="LiveId" clId="{ABECCF1F-1CAA-3A42-9710-47D9CB1C5B21}" dt="2023-08-21T09:08:55.770" v="774" actId="1036"/>
          <ac:grpSpMkLst>
            <pc:docMk/>
            <pc:sldMk cId="2927474256" sldId="2754"/>
            <ac:grpSpMk id="20" creationId="{8AA7B3E2-1D42-96C9-43F0-1F320D3EFD63}"/>
          </ac:grpSpMkLst>
        </pc:grpChg>
        <pc:picChg chg="add mod modCrop">
          <ac:chgData name="Xin Luo" userId="82312ee5779919a4" providerId="LiveId" clId="{ABECCF1F-1CAA-3A42-9710-47D9CB1C5B21}" dt="2023-08-21T09:08:55.770" v="774" actId="1036"/>
          <ac:picMkLst>
            <pc:docMk/>
            <pc:sldMk cId="2927474256" sldId="2754"/>
            <ac:picMk id="9" creationId="{0CF46726-2B51-43A4-FDEF-A6131C46F05F}"/>
          </ac:picMkLst>
        </pc:picChg>
        <pc:picChg chg="add del mod">
          <ac:chgData name="Xin Luo" userId="82312ee5779919a4" providerId="LiveId" clId="{ABECCF1F-1CAA-3A42-9710-47D9CB1C5B21}" dt="2023-08-21T09:04:37.137" v="680" actId="478"/>
          <ac:picMkLst>
            <pc:docMk/>
            <pc:sldMk cId="2927474256" sldId="2754"/>
            <ac:picMk id="13" creationId="{2C310207-BBE2-954A-9122-8957AF07383A}"/>
          </ac:picMkLst>
        </pc:picChg>
        <pc:picChg chg="add mod modCrop">
          <ac:chgData name="Xin Luo" userId="82312ee5779919a4" providerId="LiveId" clId="{ABECCF1F-1CAA-3A42-9710-47D9CB1C5B21}" dt="2023-08-21T09:08:39.577" v="757" actId="1035"/>
          <ac:picMkLst>
            <pc:docMk/>
            <pc:sldMk cId="2927474256" sldId="2754"/>
            <ac:picMk id="15" creationId="{639D3A36-F4F5-4F0C-7519-97D401E3DE91}"/>
          </ac:picMkLst>
        </pc:picChg>
      </pc:sldChg>
      <pc:sldChg chg="delSp modSp add mod">
        <pc:chgData name="Xin Luo" userId="82312ee5779919a4" providerId="LiveId" clId="{ABECCF1F-1CAA-3A42-9710-47D9CB1C5B21}" dt="2023-08-21T09:31:16.266" v="879" actId="20577"/>
        <pc:sldMkLst>
          <pc:docMk/>
          <pc:sldMk cId="3593416967" sldId="2755"/>
        </pc:sldMkLst>
        <pc:spChg chg="mod">
          <ac:chgData name="Xin Luo" userId="82312ee5779919a4" providerId="LiveId" clId="{ABECCF1F-1CAA-3A42-9710-47D9CB1C5B21}" dt="2023-08-21T09:31:03.242" v="873" actId="20577"/>
          <ac:spMkLst>
            <pc:docMk/>
            <pc:sldMk cId="3593416967" sldId="2755"/>
            <ac:spMk id="8" creationId="{A2337412-D749-2149-F722-E14B45A47143}"/>
          </ac:spMkLst>
        </pc:spChg>
        <pc:spChg chg="mod">
          <ac:chgData name="Xin Luo" userId="82312ee5779919a4" providerId="LiveId" clId="{ABECCF1F-1CAA-3A42-9710-47D9CB1C5B21}" dt="2023-08-21T09:31:16.266" v="879" actId="20577"/>
          <ac:spMkLst>
            <pc:docMk/>
            <pc:sldMk cId="3593416967" sldId="2755"/>
            <ac:spMk id="10" creationId="{5FE06F54-CFCF-1F7B-8703-FF45449C4348}"/>
          </ac:spMkLst>
        </pc:spChg>
        <pc:grpChg chg="del">
          <ac:chgData name="Xin Luo" userId="82312ee5779919a4" providerId="LiveId" clId="{ABECCF1F-1CAA-3A42-9710-47D9CB1C5B21}" dt="2023-08-21T09:31:06.835" v="875" actId="478"/>
          <ac:grpSpMkLst>
            <pc:docMk/>
            <pc:sldMk cId="3593416967" sldId="2755"/>
            <ac:grpSpMk id="20" creationId="{8AA7B3E2-1D42-96C9-43F0-1F320D3EFD63}"/>
          </ac:grpSpMkLst>
        </pc:grpChg>
        <pc:picChg chg="del">
          <ac:chgData name="Xin Luo" userId="82312ee5779919a4" providerId="LiveId" clId="{ABECCF1F-1CAA-3A42-9710-47D9CB1C5B21}" dt="2023-08-21T09:31:06.186" v="874" actId="478"/>
          <ac:picMkLst>
            <pc:docMk/>
            <pc:sldMk cId="3593416967" sldId="2755"/>
            <ac:picMk id="9" creationId="{0CF46726-2B51-43A4-FDEF-A6131C46F05F}"/>
          </ac:picMkLst>
        </pc:picChg>
      </pc:sldChg>
    </pc:docChg>
  </pc:docChgLst>
  <pc:docChgLst>
    <pc:chgData name="Xin Luo" userId="82312ee5779919a4" providerId="LiveId" clId="{4807F875-6F75-AB41-83F0-5AE490FE2F1C}"/>
    <pc:docChg chg="custSel addSld modSld">
      <pc:chgData name="Xin Luo" userId="82312ee5779919a4" providerId="LiveId" clId="{4807F875-6F75-AB41-83F0-5AE490FE2F1C}" dt="2023-09-13T14:07:01.122" v="8" actId="1076"/>
      <pc:docMkLst>
        <pc:docMk/>
      </pc:docMkLst>
      <pc:sldChg chg="addSp delSp modSp mod">
        <pc:chgData name="Xin Luo" userId="82312ee5779919a4" providerId="LiveId" clId="{4807F875-6F75-AB41-83F0-5AE490FE2F1C}" dt="2023-09-13T14:06:41.345" v="2" actId="478"/>
        <pc:sldMkLst>
          <pc:docMk/>
          <pc:sldMk cId="3741103209" sldId="2745"/>
        </pc:sldMkLst>
        <pc:picChg chg="add del mod">
          <ac:chgData name="Xin Luo" userId="82312ee5779919a4" providerId="LiveId" clId="{4807F875-6F75-AB41-83F0-5AE490FE2F1C}" dt="2023-09-13T14:06:41.345" v="2" actId="478"/>
          <ac:picMkLst>
            <pc:docMk/>
            <pc:sldMk cId="3741103209" sldId="2745"/>
            <ac:picMk id="5" creationId="{197EF1EF-C4B4-1C55-B736-D9AE60BE4C77}"/>
          </ac:picMkLst>
        </pc:picChg>
      </pc:sldChg>
      <pc:sldChg chg="modSp add mod">
        <pc:chgData name="Xin Luo" userId="82312ee5779919a4" providerId="LiveId" clId="{4807F875-6F75-AB41-83F0-5AE490FE2F1C}" dt="2023-09-13T14:07:01.122" v="8" actId="1076"/>
        <pc:sldMkLst>
          <pc:docMk/>
          <pc:sldMk cId="1878724924" sldId="2758"/>
        </pc:sldMkLst>
        <pc:spChg chg="mod">
          <ac:chgData name="Xin Luo" userId="82312ee5779919a4" providerId="LiveId" clId="{4807F875-6F75-AB41-83F0-5AE490FE2F1C}" dt="2023-09-13T14:06:54.082" v="5" actId="20577"/>
          <ac:spMkLst>
            <pc:docMk/>
            <pc:sldMk cId="1878724924" sldId="2758"/>
            <ac:spMk id="17" creationId="{9E05FFCA-3371-AF5C-381D-71D984055F5A}"/>
          </ac:spMkLst>
        </pc:spChg>
        <pc:picChg chg="mod">
          <ac:chgData name="Xin Luo" userId="82312ee5779919a4" providerId="LiveId" clId="{4807F875-6F75-AB41-83F0-5AE490FE2F1C}" dt="2023-09-13T14:07:01.122" v="8" actId="1076"/>
          <ac:picMkLst>
            <pc:docMk/>
            <pc:sldMk cId="1878724924" sldId="2758"/>
            <ac:picMk id="5" creationId="{197EF1EF-C4B4-1C55-B736-D9AE60BE4C77}"/>
          </ac:picMkLst>
        </pc:picChg>
      </pc:sldChg>
    </pc:docChg>
  </pc:docChgLst>
  <pc:docChgLst>
    <pc:chgData name="Xin Luo" userId="82312ee5779919a4" providerId="LiveId" clId="{A508F461-0D73-864F-B88A-277BCD613B0A}"/>
    <pc:docChg chg="modSld">
      <pc:chgData name="Xin Luo" userId="82312ee5779919a4" providerId="LiveId" clId="{A508F461-0D73-864F-B88A-277BCD613B0A}" dt="2023-09-11T02:08:48.074" v="121" actId="1076"/>
      <pc:docMkLst>
        <pc:docMk/>
      </pc:docMkLst>
      <pc:sldChg chg="modSp mod">
        <pc:chgData name="Xin Luo" userId="82312ee5779919a4" providerId="LiveId" clId="{A508F461-0D73-864F-B88A-277BCD613B0A}" dt="2023-09-11T01:25:36.157" v="49" actId="255"/>
        <pc:sldMkLst>
          <pc:docMk/>
          <pc:sldMk cId="1209572041" sldId="2722"/>
        </pc:sldMkLst>
        <pc:spChg chg="mod">
          <ac:chgData name="Xin Luo" userId="82312ee5779919a4" providerId="LiveId" clId="{A508F461-0D73-864F-B88A-277BCD613B0A}" dt="2023-09-11T01:25:36.157" v="49" actId="255"/>
          <ac:spMkLst>
            <pc:docMk/>
            <pc:sldMk cId="1209572041" sldId="2722"/>
            <ac:spMk id="13" creationId="{303BC878-BC57-D350-27A3-F03AE48213AC}"/>
          </ac:spMkLst>
        </pc:spChg>
      </pc:sldChg>
      <pc:sldChg chg="modSp mod">
        <pc:chgData name="Xin Luo" userId="82312ee5779919a4" providerId="LiveId" clId="{A508F461-0D73-864F-B88A-277BCD613B0A}" dt="2023-09-11T02:08:48.074" v="121" actId="1076"/>
        <pc:sldMkLst>
          <pc:docMk/>
          <pc:sldMk cId="3151170836" sldId="2742"/>
        </pc:sldMkLst>
        <pc:spChg chg="mod">
          <ac:chgData name="Xin Luo" userId="82312ee5779919a4" providerId="LiveId" clId="{A508F461-0D73-864F-B88A-277BCD613B0A}" dt="2023-09-11T02:08:48.074" v="121" actId="1076"/>
          <ac:spMkLst>
            <pc:docMk/>
            <pc:sldMk cId="3151170836" sldId="2742"/>
            <ac:spMk id="6" creationId="{FA343B24-C04E-C7D0-D427-DA131ECB74AB}"/>
          </ac:spMkLst>
        </pc:spChg>
      </pc:sldChg>
      <pc:sldChg chg="modSp mod">
        <pc:chgData name="Xin Luo" userId="82312ee5779919a4" providerId="LiveId" clId="{A508F461-0D73-864F-B88A-277BCD613B0A}" dt="2023-09-11T01:24:19.474" v="26" actId="255"/>
        <pc:sldMkLst>
          <pc:docMk/>
          <pc:sldMk cId="3741103209" sldId="2745"/>
        </pc:sldMkLst>
        <pc:spChg chg="mod">
          <ac:chgData name="Xin Luo" userId="82312ee5779919a4" providerId="LiveId" clId="{A508F461-0D73-864F-B88A-277BCD613B0A}" dt="2023-09-11T01:24:19.474" v="26" actId="255"/>
          <ac:spMkLst>
            <pc:docMk/>
            <pc:sldMk cId="3741103209" sldId="2745"/>
            <ac:spMk id="17" creationId="{9E05FFCA-3371-AF5C-381D-71D984055F5A}"/>
          </ac:spMkLst>
        </pc:spChg>
      </pc:sldChg>
      <pc:sldChg chg="modSp mod">
        <pc:chgData name="Xin Luo" userId="82312ee5779919a4" providerId="LiveId" clId="{A508F461-0D73-864F-B88A-277BCD613B0A}" dt="2023-09-11T01:25:10.921" v="46" actId="1035"/>
        <pc:sldMkLst>
          <pc:docMk/>
          <pc:sldMk cId="2081473989" sldId="2748"/>
        </pc:sldMkLst>
        <pc:spChg chg="mod">
          <ac:chgData name="Xin Luo" userId="82312ee5779919a4" providerId="LiveId" clId="{A508F461-0D73-864F-B88A-277BCD613B0A}" dt="2023-09-11T01:25:10.921" v="46" actId="1035"/>
          <ac:spMkLst>
            <pc:docMk/>
            <pc:sldMk cId="2081473989" sldId="2748"/>
            <ac:spMk id="15" creationId="{DAE75BEB-15B0-6AD3-FEA5-24688F0C9399}"/>
          </ac:spMkLst>
        </pc:spChg>
        <pc:spChg chg="mod">
          <ac:chgData name="Xin Luo" userId="82312ee5779919a4" providerId="LiveId" clId="{A508F461-0D73-864F-B88A-277BCD613B0A}" dt="2023-09-11T01:25:10.921" v="46" actId="1035"/>
          <ac:spMkLst>
            <pc:docMk/>
            <pc:sldMk cId="2081473989" sldId="2748"/>
            <ac:spMk id="16" creationId="{011A1F98-9159-4FE6-698D-1B0B7EFC1F4C}"/>
          </ac:spMkLst>
        </pc:spChg>
        <pc:spChg chg="mod">
          <ac:chgData name="Xin Luo" userId="82312ee5779919a4" providerId="LiveId" clId="{A508F461-0D73-864F-B88A-277BCD613B0A}" dt="2023-09-11T01:25:03.190" v="37" actId="2710"/>
          <ac:spMkLst>
            <pc:docMk/>
            <pc:sldMk cId="2081473989" sldId="2748"/>
            <ac:spMk id="17" creationId="{9E05FFCA-3371-AF5C-381D-71D984055F5A}"/>
          </ac:spMkLst>
        </pc:spChg>
        <pc:picChg chg="mod">
          <ac:chgData name="Xin Luo" userId="82312ee5779919a4" providerId="LiveId" clId="{A508F461-0D73-864F-B88A-277BCD613B0A}" dt="2023-09-11T01:25:10.921" v="46" actId="1035"/>
          <ac:picMkLst>
            <pc:docMk/>
            <pc:sldMk cId="2081473989" sldId="2748"/>
            <ac:picMk id="8" creationId="{79143EB1-6171-6D6B-E065-52F98AD03CCA}"/>
          </ac:picMkLst>
        </pc:picChg>
        <pc:picChg chg="mod">
          <ac:chgData name="Xin Luo" userId="82312ee5779919a4" providerId="LiveId" clId="{A508F461-0D73-864F-B88A-277BCD613B0A}" dt="2023-09-11T01:25:10.921" v="46" actId="1035"/>
          <ac:picMkLst>
            <pc:docMk/>
            <pc:sldMk cId="2081473989" sldId="2748"/>
            <ac:picMk id="12" creationId="{CD5784D5-D55B-B02C-C48B-B4566A95D7A5}"/>
          </ac:picMkLst>
        </pc:picChg>
      </pc:sldChg>
      <pc:sldChg chg="modSp mod">
        <pc:chgData name="Xin Luo" userId="82312ee5779919a4" providerId="LiveId" clId="{A508F461-0D73-864F-B88A-277BCD613B0A}" dt="2023-09-11T01:23:28.376" v="25" actId="1037"/>
        <pc:sldMkLst>
          <pc:docMk/>
          <pc:sldMk cId="2927474256" sldId="2754"/>
        </pc:sldMkLst>
        <pc:spChg chg="mod">
          <ac:chgData name="Xin Luo" userId="82312ee5779919a4" providerId="LiveId" clId="{A508F461-0D73-864F-B88A-277BCD613B0A}" dt="2023-09-11T01:23:28.376" v="25" actId="1037"/>
          <ac:spMkLst>
            <pc:docMk/>
            <pc:sldMk cId="2927474256" sldId="2754"/>
            <ac:spMk id="17" creationId="{8CFF8A22-C033-47DF-8707-CA76F142CBBA}"/>
          </ac:spMkLst>
        </pc:spChg>
        <pc:grpChg chg="mod">
          <ac:chgData name="Xin Luo" userId="82312ee5779919a4" providerId="LiveId" clId="{A508F461-0D73-864F-B88A-277BCD613B0A}" dt="2023-09-11T01:23:15.792" v="0" actId="1037"/>
          <ac:grpSpMkLst>
            <pc:docMk/>
            <pc:sldMk cId="2927474256" sldId="2754"/>
            <ac:grpSpMk id="20" creationId="{8AA7B3E2-1D42-96C9-43F0-1F320D3EFD63}"/>
          </ac:grpSpMkLst>
        </pc:grpChg>
        <pc:picChg chg="mod">
          <ac:chgData name="Xin Luo" userId="82312ee5779919a4" providerId="LiveId" clId="{A508F461-0D73-864F-B88A-277BCD613B0A}" dt="2023-09-11T01:23:18.846" v="10" actId="1038"/>
          <ac:picMkLst>
            <pc:docMk/>
            <pc:sldMk cId="2927474256" sldId="2754"/>
            <ac:picMk id="9" creationId="{0CF46726-2B51-43A4-FDEF-A6131C46F05F}"/>
          </ac:picMkLst>
        </pc:picChg>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98EC8ECB-A80D-1449-ACFE-0D931F29C13A}"/>
    <pc:docChg chg="undo custSel addSld delSld modSld">
      <pc:chgData name="Xin Luo" userId="82312ee5779919a4" providerId="LiveId" clId="{98EC8ECB-A80D-1449-ACFE-0D931F29C13A}" dt="2023-02-23T15:47:30.471" v="734" actId="478"/>
      <pc:docMkLst>
        <pc:docMk/>
      </pc:docMkLst>
      <pc:sldChg chg="modSp mod">
        <pc:chgData name="Xin Luo" userId="82312ee5779919a4" providerId="LiveId" clId="{98EC8ECB-A80D-1449-ACFE-0D931F29C13A}" dt="2023-02-23T15:07:38.481" v="282" actId="20577"/>
        <pc:sldMkLst>
          <pc:docMk/>
          <pc:sldMk cId="1576120367" sldId="2387"/>
        </pc:sldMkLst>
        <pc:spChg chg="mod">
          <ac:chgData name="Xin Luo" userId="82312ee5779919a4" providerId="LiveId" clId="{98EC8ECB-A80D-1449-ACFE-0D931F29C13A}" dt="2023-02-23T15:07:38.481" v="282" actId="20577"/>
          <ac:spMkLst>
            <pc:docMk/>
            <pc:sldMk cId="1576120367" sldId="2387"/>
            <ac:spMk id="5" creationId="{494DAA55-5621-28DB-D255-E0EBB6C6477B}"/>
          </ac:spMkLst>
        </pc:spChg>
        <pc:spChg chg="mod">
          <ac:chgData name="Xin Luo" userId="82312ee5779919a4" providerId="LiveId" clId="{98EC8ECB-A80D-1449-ACFE-0D931F29C13A}" dt="2023-02-23T15:06:04.024" v="241" actId="1076"/>
          <ac:spMkLst>
            <pc:docMk/>
            <pc:sldMk cId="1576120367" sldId="2387"/>
            <ac:spMk id="6" creationId="{00000000-0000-0000-0000-000000000000}"/>
          </ac:spMkLst>
        </pc:spChg>
        <pc:spChg chg="mod">
          <ac:chgData name="Xin Luo" userId="82312ee5779919a4" providerId="LiveId" clId="{98EC8ECB-A80D-1449-ACFE-0D931F29C13A}" dt="2023-02-23T15:05:37.607" v="201" actId="403"/>
          <ac:spMkLst>
            <pc:docMk/>
            <pc:sldMk cId="1576120367" sldId="2387"/>
            <ac:spMk id="12" creationId="{00000000-0000-0000-0000-000000000000}"/>
          </ac:spMkLst>
        </pc:spChg>
        <pc:spChg chg="mod">
          <ac:chgData name="Xin Luo" userId="82312ee5779919a4" providerId="LiveId" clId="{98EC8ECB-A80D-1449-ACFE-0D931F29C13A}" dt="2023-02-23T15:04:17.856" v="99" actId="20577"/>
          <ac:spMkLst>
            <pc:docMk/>
            <pc:sldMk cId="1576120367" sldId="2387"/>
            <ac:spMk id="14" creationId="{00000000-0000-0000-0000-000000000000}"/>
          </ac:spMkLst>
        </pc:spChg>
      </pc:sldChg>
      <pc:sldChg chg="modSp mod">
        <pc:chgData name="Xin Luo" userId="82312ee5779919a4" providerId="LiveId" clId="{98EC8ECB-A80D-1449-ACFE-0D931F29C13A}" dt="2023-02-23T15:23:38.561" v="288" actId="20577"/>
        <pc:sldMkLst>
          <pc:docMk/>
          <pc:sldMk cId="2415901206" sldId="2447"/>
        </pc:sldMkLst>
        <pc:spChg chg="mod">
          <ac:chgData name="Xin Luo" userId="82312ee5779919a4" providerId="LiveId" clId="{98EC8ECB-A80D-1449-ACFE-0D931F29C13A}" dt="2023-02-23T15:23:38.561" v="288" actId="20577"/>
          <ac:spMkLst>
            <pc:docMk/>
            <pc:sldMk cId="2415901206" sldId="2447"/>
            <ac:spMk id="7" creationId="{00000000-0000-0000-0000-000000000000}"/>
          </ac:spMkLst>
        </pc:spChg>
      </pc:sldChg>
      <pc:sldChg chg="addSp delSp modSp mod">
        <pc:chgData name="Xin Luo" userId="82312ee5779919a4" providerId="LiveId" clId="{98EC8ECB-A80D-1449-ACFE-0D931F29C13A}" dt="2023-02-23T15:32:00.813" v="490" actId="20577"/>
        <pc:sldMkLst>
          <pc:docMk/>
          <pc:sldMk cId="4067577602" sldId="2605"/>
        </pc:sldMkLst>
        <pc:spChg chg="mod">
          <ac:chgData name="Xin Luo" userId="82312ee5779919a4" providerId="LiveId" clId="{98EC8ECB-A80D-1449-ACFE-0D931F29C13A}" dt="2023-02-23T15:23:43.970" v="296" actId="20577"/>
          <ac:spMkLst>
            <pc:docMk/>
            <pc:sldMk cId="4067577602" sldId="2605"/>
            <ac:spMk id="3" creationId="{00000000-0000-0000-0000-000000000000}"/>
          </ac:spMkLst>
        </pc:spChg>
        <pc:spChg chg="add mod">
          <ac:chgData name="Xin Luo" userId="82312ee5779919a4" providerId="LiveId" clId="{98EC8ECB-A80D-1449-ACFE-0D931F29C13A}" dt="2023-02-23T15:32:00.813" v="490" actId="20577"/>
          <ac:spMkLst>
            <pc:docMk/>
            <pc:sldMk cId="4067577602" sldId="2605"/>
            <ac:spMk id="5" creationId="{78502774-B04C-634F-1396-E5815996BC36}"/>
          </ac:spMkLst>
        </pc:spChg>
        <pc:spChg chg="add del">
          <ac:chgData name="Xin Luo" userId="82312ee5779919a4" providerId="LiveId" clId="{98EC8ECB-A80D-1449-ACFE-0D931F29C13A}" dt="2023-02-23T15:31:17.254" v="472" actId="478"/>
          <ac:spMkLst>
            <pc:docMk/>
            <pc:sldMk cId="4067577602" sldId="2605"/>
            <ac:spMk id="8" creationId="{F79B8069-33FF-F2D3-2749-C72697740ACD}"/>
          </ac:spMkLst>
        </pc:spChg>
        <pc:spChg chg="del">
          <ac:chgData name="Xin Luo" userId="82312ee5779919a4" providerId="LiveId" clId="{98EC8ECB-A80D-1449-ACFE-0D931F29C13A}" dt="2023-02-23T15:23:49.248" v="298" actId="478"/>
          <ac:spMkLst>
            <pc:docMk/>
            <pc:sldMk cId="4067577602" sldId="2605"/>
            <ac:spMk id="15" creationId="{8F7436BD-0CD5-04DA-2B44-925CE86CF70D}"/>
          </ac:spMkLst>
        </pc:spChg>
        <pc:spChg chg="del">
          <ac:chgData name="Xin Luo" userId="82312ee5779919a4" providerId="LiveId" clId="{98EC8ECB-A80D-1449-ACFE-0D931F29C13A}" dt="2023-02-23T15:23:49.248" v="298" actId="478"/>
          <ac:spMkLst>
            <pc:docMk/>
            <pc:sldMk cId="4067577602" sldId="2605"/>
            <ac:spMk id="16" creationId="{5E1E7D79-A815-9A32-ABAB-129BFCE643F1}"/>
          </ac:spMkLst>
        </pc:spChg>
        <pc:spChg chg="del mod">
          <ac:chgData name="Xin Luo" userId="82312ee5779919a4" providerId="LiveId" clId="{98EC8ECB-A80D-1449-ACFE-0D931F29C13A}" dt="2023-02-23T15:23:47.004" v="297" actId="478"/>
          <ac:spMkLst>
            <pc:docMk/>
            <pc:sldMk cId="4067577602" sldId="2605"/>
            <ac:spMk id="17" creationId="{9E05FFCA-3371-AF5C-381D-71D984055F5A}"/>
          </ac:spMkLst>
        </pc:spChg>
        <pc:picChg chg="del">
          <ac:chgData name="Xin Luo" userId="82312ee5779919a4" providerId="LiveId" clId="{98EC8ECB-A80D-1449-ACFE-0D931F29C13A}" dt="2023-02-23T15:23:49.248" v="298" actId="478"/>
          <ac:picMkLst>
            <pc:docMk/>
            <pc:sldMk cId="4067577602" sldId="2605"/>
            <ac:picMk id="7" creationId="{C7993E05-4ADB-9D0C-E633-5749F445E479}"/>
          </ac:picMkLst>
        </pc:picChg>
        <pc:picChg chg="del">
          <ac:chgData name="Xin Luo" userId="82312ee5779919a4" providerId="LiveId" clId="{98EC8ECB-A80D-1449-ACFE-0D931F29C13A}" dt="2023-02-23T15:23:49.248" v="298" actId="478"/>
          <ac:picMkLst>
            <pc:docMk/>
            <pc:sldMk cId="4067577602" sldId="2605"/>
            <ac:picMk id="10" creationId="{26D555B6-DE11-BF17-8D9F-B5F93A876835}"/>
          </ac:picMkLst>
        </pc:picChg>
        <pc:picChg chg="del">
          <ac:chgData name="Xin Luo" userId="82312ee5779919a4" providerId="LiveId" clId="{98EC8ECB-A80D-1449-ACFE-0D931F29C13A}" dt="2023-02-23T15:23:49.248" v="298" actId="478"/>
          <ac:picMkLst>
            <pc:docMk/>
            <pc:sldMk cId="4067577602" sldId="2605"/>
            <ac:picMk id="1028" creationId="{9FA49340-63F1-4959-1786-FD893DE76CE9}"/>
          </ac:picMkLst>
        </pc:picChg>
        <pc:picChg chg="del">
          <ac:chgData name="Xin Luo" userId="82312ee5779919a4" providerId="LiveId" clId="{98EC8ECB-A80D-1449-ACFE-0D931F29C13A}" dt="2023-02-23T15:23:49.248" v="298" actId="478"/>
          <ac:picMkLst>
            <pc:docMk/>
            <pc:sldMk cId="4067577602" sldId="2605"/>
            <ac:picMk id="1030" creationId="{35CDAC06-D9CF-2AC8-535E-A1B01EC14218}"/>
          </ac:picMkLst>
        </pc:picChg>
        <pc:picChg chg="del">
          <ac:chgData name="Xin Luo" userId="82312ee5779919a4" providerId="LiveId" clId="{98EC8ECB-A80D-1449-ACFE-0D931F29C13A}" dt="2023-02-23T15:23:49.248" v="298" actId="478"/>
          <ac:picMkLst>
            <pc:docMk/>
            <pc:sldMk cId="4067577602" sldId="2605"/>
            <ac:picMk id="1032" creationId="{AFE202E8-A338-4627-93EE-5AD65BEE9525}"/>
          </ac:picMkLst>
        </pc:picChg>
        <pc:picChg chg="del">
          <ac:chgData name="Xin Luo" userId="82312ee5779919a4" providerId="LiveId" clId="{98EC8ECB-A80D-1449-ACFE-0D931F29C13A}" dt="2023-02-23T15:23:49.248" v="298" actId="478"/>
          <ac:picMkLst>
            <pc:docMk/>
            <pc:sldMk cId="4067577602" sldId="2605"/>
            <ac:picMk id="1034" creationId="{D5CBEF68-23C0-8F4A-FA5F-CB6BCAE76176}"/>
          </ac:picMkLst>
        </pc:picChg>
        <pc:picChg chg="del">
          <ac:chgData name="Xin Luo" userId="82312ee5779919a4" providerId="LiveId" clId="{98EC8ECB-A80D-1449-ACFE-0D931F29C13A}" dt="2023-02-23T15:23:49.248" v="298" actId="478"/>
          <ac:picMkLst>
            <pc:docMk/>
            <pc:sldMk cId="4067577602" sldId="2605"/>
            <ac:picMk id="1036" creationId="{5E2738F1-9461-1F5B-3007-2AA2AD20C330}"/>
          </ac:picMkLst>
        </pc:picChg>
        <pc:cxnChg chg="del">
          <ac:chgData name="Xin Luo" userId="82312ee5779919a4" providerId="LiveId" clId="{98EC8ECB-A80D-1449-ACFE-0D931F29C13A}" dt="2023-02-23T15:23:49.248" v="298" actId="478"/>
          <ac:cxnSpMkLst>
            <pc:docMk/>
            <pc:sldMk cId="4067577602" sldId="2605"/>
            <ac:cxnSpMk id="12" creationId="{78FA799A-1F2C-F1DA-9F71-B1B8AFBC5758}"/>
          </ac:cxnSpMkLst>
        </pc:cxnChg>
      </pc:sldChg>
      <pc:sldChg chg="modSp mod">
        <pc:chgData name="Xin Luo" userId="82312ee5779919a4" providerId="LiveId" clId="{98EC8ECB-A80D-1449-ACFE-0D931F29C13A}" dt="2023-02-23T15:03:54.789" v="48" actId="20577"/>
        <pc:sldMkLst>
          <pc:docMk/>
          <pc:sldMk cId="1658607177" sldId="2708"/>
        </pc:sldMkLst>
        <pc:spChg chg="mod">
          <ac:chgData name="Xin Luo" userId="82312ee5779919a4" providerId="LiveId" clId="{98EC8ECB-A80D-1449-ACFE-0D931F29C13A}" dt="2023-02-23T15:03:29.071" v="4" actId="20577"/>
          <ac:spMkLst>
            <pc:docMk/>
            <pc:sldMk cId="1658607177" sldId="2708"/>
            <ac:spMk id="3" creationId="{E375549C-74EF-2C8F-6432-2C52B803FB1B}"/>
          </ac:spMkLst>
        </pc:spChg>
        <pc:spChg chg="mod">
          <ac:chgData name="Xin Luo" userId="82312ee5779919a4" providerId="LiveId" clId="{98EC8ECB-A80D-1449-ACFE-0D931F29C13A}" dt="2023-02-23T15:03:54.789" v="48" actId="20577"/>
          <ac:spMkLst>
            <pc:docMk/>
            <pc:sldMk cId="1658607177" sldId="2708"/>
            <ac:spMk id="24" creationId="{00000000-0000-0000-0000-000000000000}"/>
          </ac:spMkLst>
        </pc:spChg>
      </pc:sldChg>
      <pc:sldChg chg="modSp mod">
        <pc:chgData name="Xin Luo" userId="82312ee5779919a4" providerId="LiveId" clId="{98EC8ECB-A80D-1449-ACFE-0D931F29C13A}" dt="2023-02-23T15:46:16.929" v="710" actId="20577"/>
        <pc:sldMkLst>
          <pc:docMk/>
          <pc:sldMk cId="481122590" sldId="2709"/>
        </pc:sldMkLst>
        <pc:spChg chg="mod">
          <ac:chgData name="Xin Luo" userId="82312ee5779919a4" providerId="LiveId" clId="{98EC8ECB-A80D-1449-ACFE-0D931F29C13A}" dt="2023-02-23T15:46:16.929" v="710" actId="20577"/>
          <ac:spMkLst>
            <pc:docMk/>
            <pc:sldMk cId="481122590" sldId="2709"/>
            <ac:spMk id="7" creationId="{00000000-0000-0000-0000-000000000000}"/>
          </ac:spMkLst>
        </pc:spChg>
      </pc:sldChg>
      <pc:sldChg chg="modSp mod">
        <pc:chgData name="Xin Luo" userId="82312ee5779919a4" providerId="LiveId" clId="{98EC8ECB-A80D-1449-ACFE-0D931F29C13A}" dt="2023-02-23T15:46:36.362" v="717" actId="20577"/>
        <pc:sldMkLst>
          <pc:docMk/>
          <pc:sldMk cId="3833073590" sldId="2716"/>
        </pc:sldMkLst>
        <pc:spChg chg="mod">
          <ac:chgData name="Xin Luo" userId="82312ee5779919a4" providerId="LiveId" clId="{98EC8ECB-A80D-1449-ACFE-0D931F29C13A}" dt="2023-02-23T15:46:29.354" v="716" actId="108"/>
          <ac:spMkLst>
            <pc:docMk/>
            <pc:sldMk cId="3833073590" sldId="2716"/>
            <ac:spMk id="3" creationId="{00000000-0000-0000-0000-000000000000}"/>
          </ac:spMkLst>
        </pc:spChg>
        <pc:spChg chg="mod">
          <ac:chgData name="Xin Luo" userId="82312ee5779919a4" providerId="LiveId" clId="{98EC8ECB-A80D-1449-ACFE-0D931F29C13A}" dt="2023-02-23T15:46:36.362" v="717" actId="20577"/>
          <ac:spMkLst>
            <pc:docMk/>
            <pc:sldMk cId="3833073590" sldId="2716"/>
            <ac:spMk id="5" creationId="{9F4AEA98-0C33-E82A-EB75-839D0F0B55A4}"/>
          </ac:spMkLst>
        </pc:spChg>
      </pc:sldChg>
      <pc:sldChg chg="modSp mod">
        <pc:chgData name="Xin Luo" userId="82312ee5779919a4" providerId="LiveId" clId="{98EC8ECB-A80D-1449-ACFE-0D931F29C13A}" dt="2023-02-23T15:47:08.933" v="728" actId="20577"/>
        <pc:sldMkLst>
          <pc:docMk/>
          <pc:sldMk cId="972163772" sldId="2720"/>
        </pc:sldMkLst>
        <pc:spChg chg="mod">
          <ac:chgData name="Xin Luo" userId="82312ee5779919a4" providerId="LiveId" clId="{98EC8ECB-A80D-1449-ACFE-0D931F29C13A}" dt="2023-02-23T15:47:00.360" v="722" actId="1076"/>
          <ac:spMkLst>
            <pc:docMk/>
            <pc:sldMk cId="972163772" sldId="2720"/>
            <ac:spMk id="3" creationId="{00000000-0000-0000-0000-000000000000}"/>
          </ac:spMkLst>
        </pc:spChg>
        <pc:spChg chg="mod">
          <ac:chgData name="Xin Luo" userId="82312ee5779919a4" providerId="LiveId" clId="{98EC8ECB-A80D-1449-ACFE-0D931F29C13A}" dt="2023-02-23T15:47:08.933" v="728" actId="20577"/>
          <ac:spMkLst>
            <pc:docMk/>
            <pc:sldMk cId="972163772" sldId="2720"/>
            <ac:spMk id="7" creationId="{00000000-0000-0000-0000-000000000000}"/>
          </ac:spMkLst>
        </pc:spChg>
      </pc:sldChg>
      <pc:sldChg chg="modSp mod">
        <pc:chgData name="Xin Luo" userId="82312ee5779919a4" providerId="LiveId" clId="{98EC8ECB-A80D-1449-ACFE-0D931F29C13A}" dt="2023-02-23T15:47:17.016" v="729"/>
        <pc:sldMkLst>
          <pc:docMk/>
          <pc:sldMk cId="2689695864" sldId="2721"/>
        </pc:sldMkLst>
        <pc:spChg chg="mod">
          <ac:chgData name="Xin Luo" userId="82312ee5779919a4" providerId="LiveId" clId="{98EC8ECB-A80D-1449-ACFE-0D931F29C13A}" dt="2023-02-23T15:47:17.016" v="729"/>
          <ac:spMkLst>
            <pc:docMk/>
            <pc:sldMk cId="2689695864" sldId="2721"/>
            <ac:spMk id="3" creationId="{00000000-0000-0000-0000-000000000000}"/>
          </ac:spMkLst>
        </pc:spChg>
      </pc:sldChg>
      <pc:sldChg chg="delSp modSp mod">
        <pc:chgData name="Xin Luo" userId="82312ee5779919a4" providerId="LiveId" clId="{98EC8ECB-A80D-1449-ACFE-0D931F29C13A}" dt="2023-02-23T15:47:30.471" v="734" actId="478"/>
        <pc:sldMkLst>
          <pc:docMk/>
          <pc:sldMk cId="1209572041" sldId="2722"/>
        </pc:sldMkLst>
        <pc:spChg chg="del mod">
          <ac:chgData name="Xin Luo" userId="82312ee5779919a4" providerId="LiveId" clId="{98EC8ECB-A80D-1449-ACFE-0D931F29C13A}" dt="2023-02-23T15:47:30.471" v="734" actId="478"/>
          <ac:spMkLst>
            <pc:docMk/>
            <pc:sldMk cId="1209572041" sldId="2722"/>
            <ac:spMk id="14" creationId="{0DADB612-499B-577C-8C56-FA81A4204DD1}"/>
          </ac:spMkLst>
        </pc:spChg>
      </pc:sldChg>
      <pc:sldChg chg="del">
        <pc:chgData name="Xin Luo" userId="82312ee5779919a4" providerId="LiveId" clId="{98EC8ECB-A80D-1449-ACFE-0D931F29C13A}" dt="2023-02-23T15:46:08.434" v="701" actId="2696"/>
        <pc:sldMkLst>
          <pc:docMk/>
          <pc:sldMk cId="353940032" sldId="2725"/>
        </pc:sldMkLst>
      </pc:sldChg>
      <pc:sldChg chg="del">
        <pc:chgData name="Xin Luo" userId="82312ee5779919a4" providerId="LiveId" clId="{98EC8ECB-A80D-1449-ACFE-0D931F29C13A}" dt="2023-02-23T15:46:08.455" v="709" actId="2696"/>
        <pc:sldMkLst>
          <pc:docMk/>
          <pc:sldMk cId="45083394" sldId="2726"/>
        </pc:sldMkLst>
      </pc:sldChg>
      <pc:sldChg chg="del">
        <pc:chgData name="Xin Luo" userId="82312ee5779919a4" providerId="LiveId" clId="{98EC8ECB-A80D-1449-ACFE-0D931F29C13A}" dt="2023-02-23T15:46:08.437" v="702" actId="2696"/>
        <pc:sldMkLst>
          <pc:docMk/>
          <pc:sldMk cId="148985918" sldId="2727"/>
        </pc:sldMkLst>
      </pc:sldChg>
      <pc:sldChg chg="del">
        <pc:chgData name="Xin Luo" userId="82312ee5779919a4" providerId="LiveId" clId="{98EC8ECB-A80D-1449-ACFE-0D931F29C13A}" dt="2023-02-23T15:46:08.445" v="706" actId="2696"/>
        <pc:sldMkLst>
          <pc:docMk/>
          <pc:sldMk cId="3544980656" sldId="2728"/>
        </pc:sldMkLst>
      </pc:sldChg>
      <pc:sldChg chg="del">
        <pc:chgData name="Xin Luo" userId="82312ee5779919a4" providerId="LiveId" clId="{98EC8ECB-A80D-1449-ACFE-0D931F29C13A}" dt="2023-02-23T15:46:08.448" v="708" actId="2696"/>
        <pc:sldMkLst>
          <pc:docMk/>
          <pc:sldMk cId="1664139585" sldId="2729"/>
        </pc:sldMkLst>
      </pc:sldChg>
      <pc:sldChg chg="del">
        <pc:chgData name="Xin Luo" userId="82312ee5779919a4" providerId="LiveId" clId="{98EC8ECB-A80D-1449-ACFE-0D931F29C13A}" dt="2023-02-23T15:46:08.446" v="707" actId="2696"/>
        <pc:sldMkLst>
          <pc:docMk/>
          <pc:sldMk cId="3561803108" sldId="2730"/>
        </pc:sldMkLst>
      </pc:sldChg>
      <pc:sldChg chg="del">
        <pc:chgData name="Xin Luo" userId="82312ee5779919a4" providerId="LiveId" clId="{98EC8ECB-A80D-1449-ACFE-0D931F29C13A}" dt="2023-02-23T15:46:08.439" v="703" actId="2696"/>
        <pc:sldMkLst>
          <pc:docMk/>
          <pc:sldMk cId="236610701" sldId="2731"/>
        </pc:sldMkLst>
      </pc:sldChg>
      <pc:sldChg chg="del">
        <pc:chgData name="Xin Luo" userId="82312ee5779919a4" providerId="LiveId" clId="{98EC8ECB-A80D-1449-ACFE-0D931F29C13A}" dt="2023-02-23T15:46:08.441" v="704" actId="2696"/>
        <pc:sldMkLst>
          <pc:docMk/>
          <pc:sldMk cId="1986913413" sldId="2732"/>
        </pc:sldMkLst>
      </pc:sldChg>
      <pc:sldChg chg="del">
        <pc:chgData name="Xin Luo" userId="82312ee5779919a4" providerId="LiveId" clId="{98EC8ECB-A80D-1449-ACFE-0D931F29C13A}" dt="2023-02-23T15:46:08.443" v="705" actId="2696"/>
        <pc:sldMkLst>
          <pc:docMk/>
          <pc:sldMk cId="270311508" sldId="2733"/>
        </pc:sldMkLst>
      </pc:sldChg>
      <pc:sldChg chg="del">
        <pc:chgData name="Xin Luo" userId="82312ee5779919a4" providerId="LiveId" clId="{98EC8ECB-A80D-1449-ACFE-0D931F29C13A}" dt="2023-02-23T15:47:22.827" v="730" actId="2696"/>
        <pc:sldMkLst>
          <pc:docMk/>
          <pc:sldMk cId="3138813826" sldId="2734"/>
        </pc:sldMkLst>
      </pc:sldChg>
      <pc:sldChg chg="del">
        <pc:chgData name="Xin Luo" userId="82312ee5779919a4" providerId="LiveId" clId="{98EC8ECB-A80D-1449-ACFE-0D931F29C13A}" dt="2023-02-23T15:47:22.864" v="732" actId="2696"/>
        <pc:sldMkLst>
          <pc:docMk/>
          <pc:sldMk cId="128317883" sldId="2735"/>
        </pc:sldMkLst>
      </pc:sldChg>
      <pc:sldChg chg="del">
        <pc:chgData name="Xin Luo" userId="82312ee5779919a4" providerId="LiveId" clId="{98EC8ECB-A80D-1449-ACFE-0D931F29C13A}" dt="2023-02-23T15:47:22.829" v="731" actId="2696"/>
        <pc:sldMkLst>
          <pc:docMk/>
          <pc:sldMk cId="383906436" sldId="2736"/>
        </pc:sldMkLst>
      </pc:sldChg>
      <pc:sldChg chg="addSp delSp modSp add mod">
        <pc:chgData name="Xin Luo" userId="82312ee5779919a4" providerId="LiveId" clId="{98EC8ECB-A80D-1449-ACFE-0D931F29C13A}" dt="2023-02-23T15:45:27.987" v="683" actId="1037"/>
        <pc:sldMkLst>
          <pc:docMk/>
          <pc:sldMk cId="655142816" sldId="2737"/>
        </pc:sldMkLst>
        <pc:spChg chg="add del mod">
          <ac:chgData name="Xin Luo" userId="82312ee5779919a4" providerId="LiveId" clId="{98EC8ECB-A80D-1449-ACFE-0D931F29C13A}" dt="2023-02-23T15:36:38.445" v="650" actId="20577"/>
          <ac:spMkLst>
            <pc:docMk/>
            <pc:sldMk cId="655142816" sldId="2737"/>
            <ac:spMk id="5" creationId="{78502774-B04C-634F-1396-E5815996BC36}"/>
          </ac:spMkLst>
        </pc:spChg>
        <pc:spChg chg="del mod">
          <ac:chgData name="Xin Luo" userId="82312ee5779919a4" providerId="LiveId" clId="{98EC8ECB-A80D-1449-ACFE-0D931F29C13A}" dt="2023-02-23T15:31:28.203" v="477" actId="478"/>
          <ac:spMkLst>
            <pc:docMk/>
            <pc:sldMk cId="655142816" sldId="2737"/>
            <ac:spMk id="8" creationId="{F79B8069-33FF-F2D3-2749-C72697740ACD}"/>
          </ac:spMkLst>
        </pc:spChg>
        <pc:picChg chg="add mod">
          <ac:chgData name="Xin Luo" userId="82312ee5779919a4" providerId="LiveId" clId="{98EC8ECB-A80D-1449-ACFE-0D931F29C13A}" dt="2023-02-23T15:45:27.987" v="683" actId="1037"/>
          <ac:picMkLst>
            <pc:docMk/>
            <pc:sldMk cId="655142816" sldId="2737"/>
            <ac:picMk id="1026" creationId="{75908E15-58DA-73BD-95F9-CACD1B8B9D82}"/>
          </ac:picMkLst>
        </pc:picChg>
        <pc:picChg chg="add mod">
          <ac:chgData name="Xin Luo" userId="82312ee5779919a4" providerId="LiveId" clId="{98EC8ECB-A80D-1449-ACFE-0D931F29C13A}" dt="2023-02-23T15:45:27.987" v="683" actId="1037"/>
          <ac:picMkLst>
            <pc:docMk/>
            <pc:sldMk cId="655142816" sldId="2737"/>
            <ac:picMk id="1028" creationId="{1E2BFB6C-B7E5-CAF9-B8CC-09A5029EC264}"/>
          </ac:picMkLst>
        </pc:picChg>
        <pc:picChg chg="add mod">
          <ac:chgData name="Xin Luo" userId="82312ee5779919a4" providerId="LiveId" clId="{98EC8ECB-A80D-1449-ACFE-0D931F29C13A}" dt="2023-02-23T15:45:27.987" v="683" actId="1037"/>
          <ac:picMkLst>
            <pc:docMk/>
            <pc:sldMk cId="655142816" sldId="2737"/>
            <ac:picMk id="1030" creationId="{CB7EE236-3D18-EC53-3225-10EBB3B4EC77}"/>
          </ac:picMkLst>
        </pc:picChg>
        <pc:picChg chg="add mod">
          <ac:chgData name="Xin Luo" userId="82312ee5779919a4" providerId="LiveId" clId="{98EC8ECB-A80D-1449-ACFE-0D931F29C13A}" dt="2023-02-23T15:45:27.987" v="683" actId="1037"/>
          <ac:picMkLst>
            <pc:docMk/>
            <pc:sldMk cId="655142816" sldId="2737"/>
            <ac:picMk id="1032" creationId="{BFA8C7BD-9CEC-ADA1-21BA-0EE8338C6EA3}"/>
          </ac:picMkLst>
        </pc:picChg>
      </pc:sldChg>
    </pc:docChg>
  </pc:docChgLst>
  <pc:docChgLst>
    <pc:chgData name="Xin Luo" userId="82312ee5779919a4" providerId="LiveId" clId="{9DD00C57-1E20-5F45-A5A7-A6F833EE305E}"/>
    <pc:docChg chg="custSel delSld modSld">
      <pc:chgData name="Xin Luo" userId="82312ee5779919a4" providerId="LiveId" clId="{9DD00C57-1E20-5F45-A5A7-A6F833EE305E}" dt="2024-04-05T07:56:38.877" v="69" actId="2696"/>
      <pc:docMkLst>
        <pc:docMk/>
      </pc:docMkLst>
      <pc:sldChg chg="del">
        <pc:chgData name="Xin Luo" userId="82312ee5779919a4" providerId="LiveId" clId="{9DD00C57-1E20-5F45-A5A7-A6F833EE305E}" dt="2024-04-05T07:51:34.265" v="18" actId="2696"/>
        <pc:sldMkLst>
          <pc:docMk/>
          <pc:sldMk cId="4067577602" sldId="2605"/>
        </pc:sldMkLst>
      </pc:sldChg>
      <pc:sldChg chg="modSp mod">
        <pc:chgData name="Xin Luo" userId="82312ee5779919a4" providerId="LiveId" clId="{9DD00C57-1E20-5F45-A5A7-A6F833EE305E}" dt="2024-04-05T07:42:36.104" v="17" actId="5793"/>
        <pc:sldMkLst>
          <pc:docMk/>
          <pc:sldMk cId="1658607177" sldId="2708"/>
        </pc:sldMkLst>
        <pc:spChg chg="mod">
          <ac:chgData name="Xin Luo" userId="82312ee5779919a4" providerId="LiveId" clId="{9DD00C57-1E20-5F45-A5A7-A6F833EE305E}" dt="2024-04-05T07:42:36.104" v="17" actId="5793"/>
          <ac:spMkLst>
            <pc:docMk/>
            <pc:sldMk cId="1658607177" sldId="2708"/>
            <ac:spMk id="24" creationId="{00000000-0000-0000-0000-000000000000}"/>
          </ac:spMkLst>
        </pc:spChg>
      </pc:sldChg>
      <pc:sldChg chg="modSp mod">
        <pc:chgData name="Xin Luo" userId="82312ee5779919a4" providerId="LiveId" clId="{9DD00C57-1E20-5F45-A5A7-A6F833EE305E}" dt="2024-04-05T07:52:08.536" v="62" actId="20577"/>
        <pc:sldMkLst>
          <pc:docMk/>
          <pc:sldMk cId="481122590" sldId="2709"/>
        </pc:sldMkLst>
        <pc:spChg chg="mod">
          <ac:chgData name="Xin Luo" userId="82312ee5779919a4" providerId="LiveId" clId="{9DD00C57-1E20-5F45-A5A7-A6F833EE305E}" dt="2024-04-05T07:52:08.536" v="62" actId="20577"/>
          <ac:spMkLst>
            <pc:docMk/>
            <pc:sldMk cId="481122590" sldId="2709"/>
            <ac:spMk id="7" creationId="{00000000-0000-0000-0000-000000000000}"/>
          </ac:spMkLst>
        </pc:spChg>
      </pc:sldChg>
      <pc:sldChg chg="del">
        <pc:chgData name="Xin Luo" userId="82312ee5779919a4" providerId="LiveId" clId="{9DD00C57-1E20-5F45-A5A7-A6F833EE305E}" dt="2024-04-05T07:51:35.106" v="19" actId="2696"/>
        <pc:sldMkLst>
          <pc:docMk/>
          <pc:sldMk cId="655142816" sldId="2737"/>
        </pc:sldMkLst>
      </pc:sldChg>
      <pc:sldChg chg="del">
        <pc:chgData name="Xin Luo" userId="82312ee5779919a4" providerId="LiveId" clId="{9DD00C57-1E20-5F45-A5A7-A6F833EE305E}" dt="2024-04-05T07:56:34.386" v="63" actId="2696"/>
        <pc:sldMkLst>
          <pc:docMk/>
          <pc:sldMk cId="4156684215" sldId="2738"/>
        </pc:sldMkLst>
      </pc:sldChg>
      <pc:sldChg chg="del">
        <pc:chgData name="Xin Luo" userId="82312ee5779919a4" providerId="LiveId" clId="{9DD00C57-1E20-5F45-A5A7-A6F833EE305E}" dt="2024-04-05T07:56:38.877" v="69" actId="2696"/>
        <pc:sldMkLst>
          <pc:docMk/>
          <pc:sldMk cId="2776132283" sldId="2739"/>
        </pc:sldMkLst>
      </pc:sldChg>
      <pc:sldChg chg="del">
        <pc:chgData name="Xin Luo" userId="82312ee5779919a4" providerId="LiveId" clId="{9DD00C57-1E20-5F45-A5A7-A6F833EE305E}" dt="2024-04-05T07:51:37.161" v="20" actId="2696"/>
        <pc:sldMkLst>
          <pc:docMk/>
          <pc:sldMk cId="3151170836" sldId="2742"/>
        </pc:sldMkLst>
      </pc:sldChg>
      <pc:sldChg chg="del">
        <pc:chgData name="Xin Luo" userId="82312ee5779919a4" providerId="LiveId" clId="{9DD00C57-1E20-5F45-A5A7-A6F833EE305E}" dt="2024-04-05T07:56:34.962" v="64" actId="2696"/>
        <pc:sldMkLst>
          <pc:docMk/>
          <pc:sldMk cId="738332523" sldId="2751"/>
        </pc:sldMkLst>
      </pc:sldChg>
      <pc:sldChg chg="del">
        <pc:chgData name="Xin Luo" userId="82312ee5779919a4" providerId="LiveId" clId="{9DD00C57-1E20-5F45-A5A7-A6F833EE305E}" dt="2024-04-05T07:56:35.443" v="65" actId="2696"/>
        <pc:sldMkLst>
          <pc:docMk/>
          <pc:sldMk cId="3189639985" sldId="2752"/>
        </pc:sldMkLst>
      </pc:sldChg>
      <pc:sldChg chg="del">
        <pc:chgData name="Xin Luo" userId="82312ee5779919a4" providerId="LiveId" clId="{9DD00C57-1E20-5F45-A5A7-A6F833EE305E}" dt="2024-04-05T07:56:35.917" v="66" actId="2696"/>
        <pc:sldMkLst>
          <pc:docMk/>
          <pc:sldMk cId="2878944048" sldId="2753"/>
        </pc:sldMkLst>
      </pc:sldChg>
      <pc:sldChg chg="del">
        <pc:chgData name="Xin Luo" userId="82312ee5779919a4" providerId="LiveId" clId="{9DD00C57-1E20-5F45-A5A7-A6F833EE305E}" dt="2024-04-05T07:56:36.696" v="67" actId="2696"/>
        <pc:sldMkLst>
          <pc:docMk/>
          <pc:sldMk cId="2927474256" sldId="2754"/>
        </pc:sldMkLst>
      </pc:sldChg>
      <pc:sldChg chg="del">
        <pc:chgData name="Xin Luo" userId="82312ee5779919a4" providerId="LiveId" clId="{9DD00C57-1E20-5F45-A5A7-A6F833EE305E}" dt="2024-04-05T07:56:37.562" v="68" actId="2696"/>
        <pc:sldMkLst>
          <pc:docMk/>
          <pc:sldMk cId="3593416967" sldId="2755"/>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E7065FFA-8C78-2A4E-AB31-FC7C380068B2}"/>
    <pc:docChg chg="undo custSel addSld delSld modSld">
      <pc:chgData name="Xin Luo" userId="82312ee5779919a4" providerId="LiveId" clId="{E7065FFA-8C78-2A4E-AB31-FC7C380068B2}" dt="2024-05-01T02:12:01.053" v="1149" actId="1076"/>
      <pc:docMkLst>
        <pc:docMk/>
      </pc:docMkLst>
      <pc:sldChg chg="delSp modSp mod">
        <pc:chgData name="Xin Luo" userId="82312ee5779919a4" providerId="LiveId" clId="{E7065FFA-8C78-2A4E-AB31-FC7C380068B2}" dt="2024-04-13T09:18:23.484" v="354" actId="1076"/>
        <pc:sldMkLst>
          <pc:docMk/>
          <pc:sldMk cId="1576120367" sldId="2387"/>
        </pc:sldMkLst>
        <pc:spChg chg="mod">
          <ac:chgData name="Xin Luo" userId="82312ee5779919a4" providerId="LiveId" clId="{E7065FFA-8C78-2A4E-AB31-FC7C380068B2}" dt="2024-04-13T09:18:06.416" v="350" actId="20577"/>
          <ac:spMkLst>
            <pc:docMk/>
            <pc:sldMk cId="1576120367" sldId="2387"/>
            <ac:spMk id="5" creationId="{494DAA55-5621-28DB-D255-E0EBB6C6477B}"/>
          </ac:spMkLst>
        </pc:spChg>
        <pc:spChg chg="mod">
          <ac:chgData name="Xin Luo" userId="82312ee5779919a4" providerId="LiveId" clId="{E7065FFA-8C78-2A4E-AB31-FC7C380068B2}" dt="2024-04-13T09:18:10.605" v="352" actId="20577"/>
          <ac:spMkLst>
            <pc:docMk/>
            <pc:sldMk cId="1576120367" sldId="2387"/>
            <ac:spMk id="12" creationId="{00000000-0000-0000-0000-000000000000}"/>
          </ac:spMkLst>
        </pc:spChg>
        <pc:spChg chg="mod">
          <ac:chgData name="Xin Luo" userId="82312ee5779919a4" providerId="LiveId" clId="{E7065FFA-8C78-2A4E-AB31-FC7C380068B2}" dt="2024-04-13T08:59:10.157" v="92" actId="1038"/>
          <ac:spMkLst>
            <pc:docMk/>
            <pc:sldMk cId="1576120367" sldId="2387"/>
            <ac:spMk id="13" creationId="{00000000-0000-0000-0000-000000000000}"/>
          </ac:spMkLst>
        </pc:spChg>
        <pc:spChg chg="mod">
          <ac:chgData name="Xin Luo" userId="82312ee5779919a4" providerId="LiveId" clId="{E7065FFA-8C78-2A4E-AB31-FC7C380068B2}" dt="2024-04-13T09:17:58.577" v="349" actId="20577"/>
          <ac:spMkLst>
            <pc:docMk/>
            <pc:sldMk cId="1576120367" sldId="2387"/>
            <ac:spMk id="14" creationId="{00000000-0000-0000-0000-000000000000}"/>
          </ac:spMkLst>
        </pc:spChg>
        <pc:grpChg chg="mod">
          <ac:chgData name="Xin Luo" userId="82312ee5779919a4" providerId="LiveId" clId="{E7065FFA-8C78-2A4E-AB31-FC7C380068B2}" dt="2024-04-13T09:18:23.484" v="354" actId="1076"/>
          <ac:grpSpMkLst>
            <pc:docMk/>
            <pc:sldMk cId="1576120367" sldId="2387"/>
            <ac:grpSpMk id="2" creationId="{AFCAA61D-767A-24EA-9072-7425684288BB}"/>
          </ac:grpSpMkLst>
        </pc:grpChg>
        <pc:grpChg chg="mod">
          <ac:chgData name="Xin Luo" userId="82312ee5779919a4" providerId="LiveId" clId="{E7065FFA-8C78-2A4E-AB31-FC7C380068B2}" dt="2024-04-13T09:18:23.484" v="354" actId="1076"/>
          <ac:grpSpMkLst>
            <pc:docMk/>
            <pc:sldMk cId="1576120367" sldId="2387"/>
            <ac:grpSpMk id="3" creationId="{12ED16A1-79B8-7DB1-1CC1-250B051BAD58}"/>
          </ac:grpSpMkLst>
        </pc:grpChg>
        <pc:grpChg chg="del">
          <ac:chgData name="Xin Luo" userId="82312ee5779919a4" providerId="LiveId" clId="{E7065FFA-8C78-2A4E-AB31-FC7C380068B2}" dt="2024-04-13T09:18:16.854" v="353" actId="478"/>
          <ac:grpSpMkLst>
            <pc:docMk/>
            <pc:sldMk cId="1576120367" sldId="2387"/>
            <ac:grpSpMk id="9" creationId="{84B9B8D5-4BCC-CDFF-1E13-B005060A8BDF}"/>
          </ac:grpSpMkLst>
        </pc:grpChg>
      </pc:sldChg>
      <pc:sldChg chg="modSp mod">
        <pc:chgData name="Xin Luo" userId="82312ee5779919a4" providerId="LiveId" clId="{E7065FFA-8C78-2A4E-AB31-FC7C380068B2}" dt="2024-04-13T09:00:15.433" v="124" actId="20577"/>
        <pc:sldMkLst>
          <pc:docMk/>
          <pc:sldMk cId="2415901206" sldId="2447"/>
        </pc:sldMkLst>
        <pc:spChg chg="mod">
          <ac:chgData name="Xin Luo" userId="82312ee5779919a4" providerId="LiveId" clId="{E7065FFA-8C78-2A4E-AB31-FC7C380068B2}" dt="2024-04-13T09:00:15.433" v="124" actId="20577"/>
          <ac:spMkLst>
            <pc:docMk/>
            <pc:sldMk cId="2415901206" sldId="2447"/>
            <ac:spMk id="7" creationId="{00000000-0000-0000-0000-000000000000}"/>
          </ac:spMkLst>
        </pc:spChg>
      </pc:sldChg>
      <pc:sldChg chg="modSp mod">
        <pc:chgData name="Xin Luo" userId="82312ee5779919a4" providerId="LiveId" clId="{E7065FFA-8C78-2A4E-AB31-FC7C380068B2}" dt="2024-04-13T15:36:12.239" v="717" actId="20577"/>
        <pc:sldMkLst>
          <pc:docMk/>
          <pc:sldMk cId="1658607177" sldId="2708"/>
        </pc:sldMkLst>
        <pc:spChg chg="mod">
          <ac:chgData name="Xin Luo" userId="82312ee5779919a4" providerId="LiveId" clId="{E7065FFA-8C78-2A4E-AB31-FC7C380068B2}" dt="2024-04-13T15:36:12.239" v="717" actId="20577"/>
          <ac:spMkLst>
            <pc:docMk/>
            <pc:sldMk cId="1658607177" sldId="2708"/>
            <ac:spMk id="3" creationId="{E375549C-74EF-2C8F-6432-2C52B803FB1B}"/>
          </ac:spMkLst>
        </pc:spChg>
        <pc:spChg chg="mod">
          <ac:chgData name="Xin Luo" userId="82312ee5779919a4" providerId="LiveId" clId="{E7065FFA-8C78-2A4E-AB31-FC7C380068B2}" dt="2024-04-13T15:35:59.939" v="691" actId="20577"/>
          <ac:spMkLst>
            <pc:docMk/>
            <pc:sldMk cId="1658607177" sldId="2708"/>
            <ac:spMk id="24" creationId="{00000000-0000-0000-0000-000000000000}"/>
          </ac:spMkLst>
        </pc:spChg>
      </pc:sldChg>
      <pc:sldChg chg="modSp mod">
        <pc:chgData name="Xin Luo" userId="82312ee5779919a4" providerId="LiveId" clId="{E7065FFA-8C78-2A4E-AB31-FC7C380068B2}" dt="2024-04-13T09:15:06.522" v="157" actId="20577"/>
        <pc:sldMkLst>
          <pc:docMk/>
          <pc:sldMk cId="481122590" sldId="2709"/>
        </pc:sldMkLst>
        <pc:spChg chg="mod">
          <ac:chgData name="Xin Luo" userId="82312ee5779919a4" providerId="LiveId" clId="{E7065FFA-8C78-2A4E-AB31-FC7C380068B2}" dt="2024-04-13T09:15:06.522" v="157" actId="20577"/>
          <ac:spMkLst>
            <pc:docMk/>
            <pc:sldMk cId="481122590" sldId="2709"/>
            <ac:spMk id="7" creationId="{00000000-0000-0000-0000-000000000000}"/>
          </ac:spMkLst>
        </pc:spChg>
      </pc:sldChg>
      <pc:sldChg chg="del">
        <pc:chgData name="Xin Luo" userId="82312ee5779919a4" providerId="LiveId" clId="{E7065FFA-8C78-2A4E-AB31-FC7C380068B2}" dt="2024-04-13T09:17:04.356" v="290" actId="2696"/>
        <pc:sldMkLst>
          <pc:docMk/>
          <pc:sldMk cId="3833073590" sldId="2716"/>
        </pc:sldMkLst>
      </pc:sldChg>
      <pc:sldChg chg="del">
        <pc:chgData name="Xin Luo" userId="82312ee5779919a4" providerId="LiveId" clId="{E7065FFA-8C78-2A4E-AB31-FC7C380068B2}" dt="2024-04-13T14:07:02.876" v="386" actId="2696"/>
        <pc:sldMkLst>
          <pc:docMk/>
          <pc:sldMk cId="972163772" sldId="2720"/>
        </pc:sldMkLst>
      </pc:sldChg>
      <pc:sldChg chg="del">
        <pc:chgData name="Xin Luo" userId="82312ee5779919a4" providerId="LiveId" clId="{E7065FFA-8C78-2A4E-AB31-FC7C380068B2}" dt="2024-04-13T14:07:02.882" v="387" actId="2696"/>
        <pc:sldMkLst>
          <pc:docMk/>
          <pc:sldMk cId="2689695864" sldId="2721"/>
        </pc:sldMkLst>
      </pc:sldChg>
      <pc:sldChg chg="modSp del mod">
        <pc:chgData name="Xin Luo" userId="82312ee5779919a4" providerId="LiveId" clId="{E7065FFA-8C78-2A4E-AB31-FC7C380068B2}" dt="2024-04-13T09:17:22.627" v="298" actId="2696"/>
        <pc:sldMkLst>
          <pc:docMk/>
          <pc:sldMk cId="1209572041" sldId="2722"/>
        </pc:sldMkLst>
        <pc:picChg chg="mod">
          <ac:chgData name="Xin Luo" userId="82312ee5779919a4" providerId="LiveId" clId="{E7065FFA-8C78-2A4E-AB31-FC7C380068B2}" dt="2024-04-13T09:17:21.248" v="297" actId="1076"/>
          <ac:picMkLst>
            <pc:docMk/>
            <pc:sldMk cId="1209572041" sldId="2722"/>
            <ac:picMk id="10" creationId="{1A128217-E358-6641-EA3F-CEFFB8B3B374}"/>
          </ac:picMkLst>
        </pc:picChg>
      </pc:sldChg>
      <pc:sldChg chg="add del">
        <pc:chgData name="Xin Luo" userId="82312ee5779919a4" providerId="LiveId" clId="{E7065FFA-8C78-2A4E-AB31-FC7C380068B2}" dt="2024-04-13T09:19:01.559" v="356" actId="2696"/>
        <pc:sldMkLst>
          <pc:docMk/>
          <pc:sldMk cId="353940032" sldId="2725"/>
        </pc:sldMkLst>
      </pc:sldChg>
      <pc:sldChg chg="modSp add mod">
        <pc:chgData name="Xin Luo" userId="82312ee5779919a4" providerId="LiveId" clId="{E7065FFA-8C78-2A4E-AB31-FC7C380068B2}" dt="2024-04-13T09:20:13.540" v="381" actId="20577"/>
        <pc:sldMkLst>
          <pc:docMk/>
          <pc:sldMk cId="45083394" sldId="2726"/>
        </pc:sldMkLst>
        <pc:spChg chg="mod">
          <ac:chgData name="Xin Luo" userId="82312ee5779919a4" providerId="LiveId" clId="{E7065FFA-8C78-2A4E-AB31-FC7C380068B2}" dt="2024-04-13T09:20:13.540" v="381" actId="20577"/>
          <ac:spMkLst>
            <pc:docMk/>
            <pc:sldMk cId="45083394" sldId="2726"/>
            <ac:spMk id="2" creationId="{631AADB6-C88A-D817-4683-FC087E4E240F}"/>
          </ac:spMkLst>
        </pc:spChg>
      </pc:sldChg>
      <pc:sldChg chg="del">
        <pc:chgData name="Xin Luo" userId="82312ee5779919a4" providerId="LiveId" clId="{E7065FFA-8C78-2A4E-AB31-FC7C380068B2}" dt="2024-04-13T09:17:27.267" v="300" actId="2696"/>
        <pc:sldMkLst>
          <pc:docMk/>
          <pc:sldMk cId="2510358707" sldId="2740"/>
        </pc:sldMkLst>
      </pc:sldChg>
      <pc:sldChg chg="del">
        <pc:chgData name="Xin Luo" userId="82312ee5779919a4" providerId="LiveId" clId="{E7065FFA-8C78-2A4E-AB31-FC7C380068B2}" dt="2024-04-13T09:17:29.464" v="307" actId="2696"/>
        <pc:sldMkLst>
          <pc:docMk/>
          <pc:sldMk cId="3883315984" sldId="2744"/>
        </pc:sldMkLst>
      </pc:sldChg>
      <pc:sldChg chg="del">
        <pc:chgData name="Xin Luo" userId="82312ee5779919a4" providerId="LiveId" clId="{E7065FFA-8C78-2A4E-AB31-FC7C380068B2}" dt="2024-04-13T09:17:27.279" v="305" actId="2696"/>
        <pc:sldMkLst>
          <pc:docMk/>
          <pc:sldMk cId="3741103209" sldId="2745"/>
        </pc:sldMkLst>
      </pc:sldChg>
      <pc:sldChg chg="del">
        <pc:chgData name="Xin Luo" userId="82312ee5779919a4" providerId="LiveId" clId="{E7065FFA-8C78-2A4E-AB31-FC7C380068B2}" dt="2024-04-13T09:17:27.274" v="303" actId="2696"/>
        <pc:sldMkLst>
          <pc:docMk/>
          <pc:sldMk cId="322086101" sldId="2746"/>
        </pc:sldMkLst>
      </pc:sldChg>
      <pc:sldChg chg="del">
        <pc:chgData name="Xin Luo" userId="82312ee5779919a4" providerId="LiveId" clId="{E7065FFA-8C78-2A4E-AB31-FC7C380068B2}" dt="2024-04-13T09:17:27.276" v="304" actId="2696"/>
        <pc:sldMkLst>
          <pc:docMk/>
          <pc:sldMk cId="2920839983" sldId="2747"/>
        </pc:sldMkLst>
      </pc:sldChg>
      <pc:sldChg chg="del">
        <pc:chgData name="Xin Luo" userId="82312ee5779919a4" providerId="LiveId" clId="{E7065FFA-8C78-2A4E-AB31-FC7C380068B2}" dt="2024-04-13T09:17:27.270" v="301" actId="2696"/>
        <pc:sldMkLst>
          <pc:docMk/>
          <pc:sldMk cId="2081473989" sldId="2748"/>
        </pc:sldMkLst>
      </pc:sldChg>
      <pc:sldChg chg="del">
        <pc:chgData name="Xin Luo" userId="82312ee5779919a4" providerId="LiveId" clId="{E7065FFA-8C78-2A4E-AB31-FC7C380068B2}" dt="2024-04-13T09:17:27.272" v="302" actId="2696"/>
        <pc:sldMkLst>
          <pc:docMk/>
          <pc:sldMk cId="1994915307" sldId="2749"/>
        </pc:sldMkLst>
      </pc:sldChg>
      <pc:sldChg chg="add del">
        <pc:chgData name="Xin Luo" userId="82312ee5779919a4" providerId="LiveId" clId="{E7065FFA-8C78-2A4E-AB31-FC7C380068B2}" dt="2024-04-13T09:19:47.186" v="359" actId="2696"/>
        <pc:sldMkLst>
          <pc:docMk/>
          <pc:sldMk cId="3415083729" sldId="2749"/>
        </pc:sldMkLst>
      </pc:sldChg>
      <pc:sldChg chg="del">
        <pc:chgData name="Xin Luo" userId="82312ee5779919a4" providerId="LiveId" clId="{E7065FFA-8C78-2A4E-AB31-FC7C380068B2}" dt="2024-04-13T09:17:27.265" v="299" actId="2696"/>
        <pc:sldMkLst>
          <pc:docMk/>
          <pc:sldMk cId="202264030" sldId="2750"/>
        </pc:sldMkLst>
      </pc:sldChg>
      <pc:sldChg chg="del">
        <pc:chgData name="Xin Luo" userId="82312ee5779919a4" providerId="LiveId" clId="{E7065FFA-8C78-2A4E-AB31-FC7C380068B2}" dt="2024-04-13T09:17:04.377" v="292" actId="2696"/>
        <pc:sldMkLst>
          <pc:docMk/>
          <pc:sldMk cId="2371836296" sldId="2756"/>
        </pc:sldMkLst>
      </pc:sldChg>
      <pc:sldChg chg="del">
        <pc:chgData name="Xin Luo" userId="82312ee5779919a4" providerId="LiveId" clId="{E7065FFA-8C78-2A4E-AB31-FC7C380068B2}" dt="2024-04-13T09:17:04.370" v="291" actId="2696"/>
        <pc:sldMkLst>
          <pc:docMk/>
          <pc:sldMk cId="397779649" sldId="2757"/>
        </pc:sldMkLst>
      </pc:sldChg>
      <pc:sldChg chg="del">
        <pc:chgData name="Xin Luo" userId="82312ee5779919a4" providerId="LiveId" clId="{E7065FFA-8C78-2A4E-AB31-FC7C380068B2}" dt="2024-04-13T09:17:27.281" v="306" actId="2696"/>
        <pc:sldMkLst>
          <pc:docMk/>
          <pc:sldMk cId="1878724924" sldId="2758"/>
        </pc:sldMkLst>
      </pc:sldChg>
      <pc:sldChg chg="del">
        <pc:chgData name="Xin Luo" userId="82312ee5779919a4" providerId="LiveId" clId="{E7065FFA-8C78-2A4E-AB31-FC7C380068B2}" dt="2024-04-13T09:17:17.159" v="295" actId="2696"/>
        <pc:sldMkLst>
          <pc:docMk/>
          <pc:sldMk cId="472418319" sldId="2759"/>
        </pc:sldMkLst>
      </pc:sldChg>
      <pc:sldChg chg="del">
        <pc:chgData name="Xin Luo" userId="82312ee5779919a4" providerId="LiveId" clId="{E7065FFA-8C78-2A4E-AB31-FC7C380068B2}" dt="2024-04-13T09:17:29.506" v="308" actId="2696"/>
        <pc:sldMkLst>
          <pc:docMk/>
          <pc:sldMk cId="1125183986" sldId="2760"/>
        </pc:sldMkLst>
      </pc:sldChg>
      <pc:sldChg chg="modSp del mod">
        <pc:chgData name="Xin Luo" userId="82312ee5779919a4" providerId="LiveId" clId="{E7065FFA-8C78-2A4E-AB31-FC7C380068B2}" dt="2024-04-13T09:17:17.161" v="296" actId="2696"/>
        <pc:sldMkLst>
          <pc:docMk/>
          <pc:sldMk cId="1417780723" sldId="2761"/>
        </pc:sldMkLst>
        <pc:picChg chg="mod">
          <ac:chgData name="Xin Luo" userId="82312ee5779919a4" providerId="LiveId" clId="{E7065FFA-8C78-2A4E-AB31-FC7C380068B2}" dt="2024-04-13T09:17:13.797" v="294" actId="1076"/>
          <ac:picMkLst>
            <pc:docMk/>
            <pc:sldMk cId="1417780723" sldId="2761"/>
            <ac:picMk id="4" creationId="{72641C54-2AA3-804C-A31F-7C3A27A0CD85}"/>
          </ac:picMkLst>
        </pc:picChg>
      </pc:sldChg>
      <pc:sldChg chg="addSp delSp modSp add mod">
        <pc:chgData name="Xin Luo" userId="82312ee5779919a4" providerId="LiveId" clId="{E7065FFA-8C78-2A4E-AB31-FC7C380068B2}" dt="2024-05-01T02:12:01.053" v="1149" actId="1076"/>
        <pc:sldMkLst>
          <pc:docMk/>
          <pc:sldMk cId="1157508697" sldId="2762"/>
        </pc:sldMkLst>
        <pc:spChg chg="mod">
          <ac:chgData name="Xin Luo" userId="82312ee5779919a4" providerId="LiveId" clId="{E7065FFA-8C78-2A4E-AB31-FC7C380068B2}" dt="2024-05-01T02:08:04.436" v="739" actId="20577"/>
          <ac:spMkLst>
            <pc:docMk/>
            <pc:sldMk cId="1157508697" sldId="2762"/>
            <ac:spMk id="3" creationId="{00000000-0000-0000-0000-000000000000}"/>
          </ac:spMkLst>
        </pc:spChg>
        <pc:spChg chg="mod">
          <ac:chgData name="Xin Luo" userId="82312ee5779919a4" providerId="LiveId" clId="{E7065FFA-8C78-2A4E-AB31-FC7C380068B2}" dt="2024-05-01T02:10:15.372" v="1041" actId="20577"/>
          <ac:spMkLst>
            <pc:docMk/>
            <pc:sldMk cId="1157508697" sldId="2762"/>
            <ac:spMk id="5" creationId="{78502774-B04C-634F-1396-E5815996BC36}"/>
          </ac:spMkLst>
        </pc:spChg>
        <pc:spChg chg="add mod">
          <ac:chgData name="Xin Luo" userId="82312ee5779919a4" providerId="LiveId" clId="{E7065FFA-8C78-2A4E-AB31-FC7C380068B2}" dt="2024-05-01T02:11:52.613" v="1145" actId="164"/>
          <ac:spMkLst>
            <pc:docMk/>
            <pc:sldMk cId="1157508697" sldId="2762"/>
            <ac:spMk id="6" creationId="{09C75584-BC0B-72BF-1516-F44E7BB7382E}"/>
          </ac:spMkLst>
        </pc:spChg>
        <pc:grpChg chg="add mod">
          <ac:chgData name="Xin Luo" userId="82312ee5779919a4" providerId="LiveId" clId="{E7065FFA-8C78-2A4E-AB31-FC7C380068B2}" dt="2024-05-01T02:12:01.053" v="1149" actId="1076"/>
          <ac:grpSpMkLst>
            <pc:docMk/>
            <pc:sldMk cId="1157508697" sldId="2762"/>
            <ac:grpSpMk id="7" creationId="{269BED24-EE78-6DEA-34CB-C5B1A2470C5E}"/>
          </ac:grpSpMkLst>
        </pc:grpChg>
        <pc:grpChg chg="del mod">
          <ac:chgData name="Xin Luo" userId="82312ee5779919a4" providerId="LiveId" clId="{E7065FFA-8C78-2A4E-AB31-FC7C380068B2}" dt="2024-05-01T02:07:54.243" v="719" actId="478"/>
          <ac:grpSpMkLst>
            <pc:docMk/>
            <pc:sldMk cId="1157508697" sldId="2762"/>
            <ac:grpSpMk id="22" creationId="{BA4C2415-490B-F3C5-D5E8-A263DD477CBB}"/>
          </ac:grpSpMkLst>
        </pc:grpChg>
        <pc:picChg chg="add mod">
          <ac:chgData name="Xin Luo" userId="82312ee5779919a4" providerId="LiveId" clId="{E7065FFA-8C78-2A4E-AB31-FC7C380068B2}" dt="2024-05-01T02:11:55.363" v="1148" actId="1035"/>
          <ac:picMkLst>
            <pc:docMk/>
            <pc:sldMk cId="1157508697" sldId="2762"/>
            <ac:picMk id="4" creationId="{1EAE2643-CC82-A488-8AA2-42469504310F}"/>
          </ac:picMkLst>
        </pc:picChg>
      </pc:sldChg>
      <pc:sldChg chg="modSp add mod">
        <pc:chgData name="Xin Luo" userId="82312ee5779919a4" providerId="LiveId" clId="{E7065FFA-8C78-2A4E-AB31-FC7C380068B2}" dt="2024-04-13T14:29:17.920" v="636" actId="20577"/>
        <pc:sldMkLst>
          <pc:docMk/>
          <pc:sldMk cId="4133479638" sldId="2765"/>
        </pc:sldMkLst>
        <pc:spChg chg="mod">
          <ac:chgData name="Xin Luo" userId="82312ee5779919a4" providerId="LiveId" clId="{E7065FFA-8C78-2A4E-AB31-FC7C380068B2}" dt="2024-04-13T14:29:17.920" v="636" actId="20577"/>
          <ac:spMkLst>
            <pc:docMk/>
            <pc:sldMk cId="4133479638" sldId="2765"/>
            <ac:spMk id="13" creationId="{303BC878-BC57-D350-27A3-F03AE48213AC}"/>
          </ac:spMkLst>
        </pc:spChg>
      </pc:sldChg>
      <pc:sldChg chg="add">
        <pc:chgData name="Xin Luo" userId="82312ee5779919a4" providerId="LiveId" clId="{E7065FFA-8C78-2A4E-AB31-FC7C380068B2}" dt="2024-04-13T09:14:38.730" v="129"/>
        <pc:sldMkLst>
          <pc:docMk/>
          <pc:sldMk cId="3163765970" sldId="2767"/>
        </pc:sldMkLst>
      </pc:sldChg>
      <pc:sldChg chg="add">
        <pc:chgData name="Xin Luo" userId="82312ee5779919a4" providerId="LiveId" clId="{E7065FFA-8C78-2A4E-AB31-FC7C380068B2}" dt="2024-04-13T09:14:20.843" v="128"/>
        <pc:sldMkLst>
          <pc:docMk/>
          <pc:sldMk cId="2097263393" sldId="2768"/>
        </pc:sldMkLst>
      </pc:sldChg>
      <pc:sldChg chg="add">
        <pc:chgData name="Xin Luo" userId="82312ee5779919a4" providerId="LiveId" clId="{E7065FFA-8C78-2A4E-AB31-FC7C380068B2}" dt="2024-04-13T09:14:47.531" v="130"/>
        <pc:sldMkLst>
          <pc:docMk/>
          <pc:sldMk cId="580867947" sldId="2769"/>
        </pc:sldMkLst>
      </pc:sldChg>
      <pc:sldChg chg="add">
        <pc:chgData name="Xin Luo" userId="82312ee5779919a4" providerId="LiveId" clId="{E7065FFA-8C78-2A4E-AB31-FC7C380068B2}" dt="2024-04-13T09:16:47.451" v="288"/>
        <pc:sldMkLst>
          <pc:docMk/>
          <pc:sldMk cId="3633815285" sldId="2771"/>
        </pc:sldMkLst>
      </pc:sldChg>
      <pc:sldChg chg="addSp modSp add mod">
        <pc:chgData name="Xin Luo" userId="82312ee5779919a4" providerId="LiveId" clId="{E7065FFA-8C78-2A4E-AB31-FC7C380068B2}" dt="2024-04-13T09:16:36.575" v="287" actId="20577"/>
        <pc:sldMkLst>
          <pc:docMk/>
          <pc:sldMk cId="4027169521" sldId="2775"/>
        </pc:sldMkLst>
        <pc:spChg chg="mod">
          <ac:chgData name="Xin Luo" userId="82312ee5779919a4" providerId="LiveId" clId="{E7065FFA-8C78-2A4E-AB31-FC7C380068B2}" dt="2024-04-13T09:15:28.436" v="187" actId="20577"/>
          <ac:spMkLst>
            <pc:docMk/>
            <pc:sldMk cId="4027169521" sldId="2775"/>
            <ac:spMk id="2" creationId="{631AADB6-C88A-D817-4683-FC087E4E240F}"/>
          </ac:spMkLst>
        </pc:spChg>
        <pc:spChg chg="add mod">
          <ac:chgData name="Xin Luo" userId="82312ee5779919a4" providerId="LiveId" clId="{E7065FFA-8C78-2A4E-AB31-FC7C380068B2}" dt="2024-04-13T09:16:36.575" v="287" actId="20577"/>
          <ac:spMkLst>
            <pc:docMk/>
            <pc:sldMk cId="4027169521" sldId="2775"/>
            <ac:spMk id="8" creationId="{5169F7CF-7010-03E3-7528-8A84EB9121B9}"/>
          </ac:spMkLst>
        </pc:spChg>
        <pc:grpChg chg="mod">
          <ac:chgData name="Xin Luo" userId="82312ee5779919a4" providerId="LiveId" clId="{E7065FFA-8C78-2A4E-AB31-FC7C380068B2}" dt="2024-04-13T09:15:31.971" v="188" actId="1076"/>
          <ac:grpSpMkLst>
            <pc:docMk/>
            <pc:sldMk cId="4027169521" sldId="2775"/>
            <ac:grpSpMk id="23" creationId="{98B4C28E-094D-BEF6-D3D4-E87DAC1149A8}"/>
          </ac:grpSpMkLst>
        </pc:grpChg>
        <pc:picChg chg="add mod">
          <ac:chgData name="Xin Luo" userId="82312ee5779919a4" providerId="LiveId" clId="{E7065FFA-8C78-2A4E-AB31-FC7C380068B2}" dt="2024-04-13T09:15:38.023" v="190"/>
          <ac:picMkLst>
            <pc:docMk/>
            <pc:sldMk cId="4027169521" sldId="2775"/>
            <ac:picMk id="4" creationId="{53E8C58D-0936-DB56-BF96-EF613AEF37F6}"/>
          </ac:picMkLst>
        </pc:picChg>
        <pc:picChg chg="add mod">
          <ac:chgData name="Xin Luo" userId="82312ee5779919a4" providerId="LiveId" clId="{E7065FFA-8C78-2A4E-AB31-FC7C380068B2}" dt="2024-04-13T09:15:43.498" v="192"/>
          <ac:picMkLst>
            <pc:docMk/>
            <pc:sldMk cId="4027169521" sldId="2775"/>
            <ac:picMk id="5" creationId="{17C14694-BCC9-AA85-F56D-F6831D2E106E}"/>
          </ac:picMkLst>
        </pc:picChg>
      </pc:sldChg>
      <pc:sldChg chg="addSp delSp add mod">
        <pc:chgData name="Xin Luo" userId="82312ee5779919a4" providerId="LiveId" clId="{E7065FFA-8C78-2A4E-AB31-FC7C380068B2}" dt="2024-04-13T14:06:45.217" v="383" actId="22"/>
        <pc:sldMkLst>
          <pc:docMk/>
          <pc:sldMk cId="1727642787" sldId="2776"/>
        </pc:sldMkLst>
        <pc:spChg chg="add del">
          <ac:chgData name="Xin Luo" userId="82312ee5779919a4" providerId="LiveId" clId="{E7065FFA-8C78-2A4E-AB31-FC7C380068B2}" dt="2024-04-13T14:06:45.217" v="383" actId="22"/>
          <ac:spMkLst>
            <pc:docMk/>
            <pc:sldMk cId="1727642787" sldId="2776"/>
            <ac:spMk id="5" creationId="{F6264A3C-35A9-95D7-42FD-AF526B6A057D}"/>
          </ac:spMkLst>
        </pc:spChg>
      </pc:sldChg>
      <pc:sldChg chg="addSp delSp modSp add mod">
        <pc:chgData name="Xin Luo" userId="82312ee5779919a4" providerId="LiveId" clId="{E7065FFA-8C78-2A4E-AB31-FC7C380068B2}" dt="2024-04-13T14:33:55.733" v="686" actId="164"/>
        <pc:sldMkLst>
          <pc:docMk/>
          <pc:sldMk cId="2311559710" sldId="2777"/>
        </pc:sldMkLst>
        <pc:spChg chg="mod">
          <ac:chgData name="Xin Luo" userId="82312ee5779919a4" providerId="LiveId" clId="{E7065FFA-8C78-2A4E-AB31-FC7C380068B2}" dt="2024-04-13T14:33:49.996" v="685" actId="14100"/>
          <ac:spMkLst>
            <pc:docMk/>
            <pc:sldMk cId="2311559710" sldId="2777"/>
            <ac:spMk id="2" creationId="{631AADB6-C88A-D817-4683-FC087E4E240F}"/>
          </ac:spMkLst>
        </pc:spChg>
        <pc:spChg chg="add mod">
          <ac:chgData name="Xin Luo" userId="82312ee5779919a4" providerId="LiveId" clId="{E7065FFA-8C78-2A4E-AB31-FC7C380068B2}" dt="2024-04-13T14:33:55.733" v="686" actId="164"/>
          <ac:spMkLst>
            <pc:docMk/>
            <pc:sldMk cId="2311559710" sldId="2777"/>
            <ac:spMk id="6" creationId="{D74FBF61-BDCF-B20B-6D92-73AC6566D79D}"/>
          </ac:spMkLst>
        </pc:spChg>
        <pc:spChg chg="add mod topLvl">
          <ac:chgData name="Xin Luo" userId="82312ee5779919a4" providerId="LiveId" clId="{E7065FFA-8C78-2A4E-AB31-FC7C380068B2}" dt="2024-04-13T14:33:55.733" v="686" actId="164"/>
          <ac:spMkLst>
            <pc:docMk/>
            <pc:sldMk cId="2311559710" sldId="2777"/>
            <ac:spMk id="7" creationId="{200B3481-E6B3-4742-89EF-C782DC9A673B}"/>
          </ac:spMkLst>
        </pc:spChg>
        <pc:grpChg chg="add del mod">
          <ac:chgData name="Xin Luo" userId="82312ee5779919a4" providerId="LiveId" clId="{E7065FFA-8C78-2A4E-AB31-FC7C380068B2}" dt="2024-04-13T14:33:20.465" v="676" actId="165"/>
          <ac:grpSpMkLst>
            <pc:docMk/>
            <pc:sldMk cId="2311559710" sldId="2777"/>
            <ac:grpSpMk id="10" creationId="{C748D9E0-D1D5-6DA6-61B7-C0C388955F1B}"/>
          </ac:grpSpMkLst>
        </pc:grpChg>
        <pc:grpChg chg="add mod">
          <ac:chgData name="Xin Luo" userId="82312ee5779919a4" providerId="LiveId" clId="{E7065FFA-8C78-2A4E-AB31-FC7C380068B2}" dt="2024-04-13T14:33:55.733" v="686" actId="164"/>
          <ac:grpSpMkLst>
            <pc:docMk/>
            <pc:sldMk cId="2311559710" sldId="2777"/>
            <ac:grpSpMk id="11" creationId="{08EA872E-541B-9C62-3692-9B7F11B85A68}"/>
          </ac:grpSpMkLst>
        </pc:grpChg>
        <pc:picChg chg="add mod topLvl">
          <ac:chgData name="Xin Luo" userId="82312ee5779919a4" providerId="LiveId" clId="{E7065FFA-8C78-2A4E-AB31-FC7C380068B2}" dt="2024-04-13T14:33:55.733" v="686" actId="164"/>
          <ac:picMkLst>
            <pc:docMk/>
            <pc:sldMk cId="2311559710" sldId="2777"/>
            <ac:picMk id="5" creationId="{AD66581F-FB75-4E37-AAB0-A70D5F9C00CF}"/>
          </ac:picMkLst>
        </pc:picChg>
        <pc:picChg chg="add del mod">
          <ac:chgData name="Xin Luo" userId="82312ee5779919a4" providerId="LiveId" clId="{E7065FFA-8C78-2A4E-AB31-FC7C380068B2}" dt="2024-04-13T14:18:06.665" v="422" actId="478"/>
          <ac:picMkLst>
            <pc:docMk/>
            <pc:sldMk cId="2311559710" sldId="2777"/>
            <ac:picMk id="9" creationId="{B1CB6484-CC89-07F8-AE1C-AFA9AA7A1E66}"/>
          </ac:picMkLst>
        </pc:picChg>
      </pc:sldChg>
      <pc:sldChg chg="addSp delSp modSp add mod">
        <pc:chgData name="Xin Luo" userId="82312ee5779919a4" providerId="LiveId" clId="{E7065FFA-8C78-2A4E-AB31-FC7C380068B2}" dt="2024-04-13T14:33:02.937" v="674" actId="1076"/>
        <pc:sldMkLst>
          <pc:docMk/>
          <pc:sldMk cId="759964729" sldId="2778"/>
        </pc:sldMkLst>
        <pc:spChg chg="mod">
          <ac:chgData name="Xin Luo" userId="82312ee5779919a4" providerId="LiveId" clId="{E7065FFA-8C78-2A4E-AB31-FC7C380068B2}" dt="2024-04-13T14:31:24.665" v="670" actId="14100"/>
          <ac:spMkLst>
            <pc:docMk/>
            <pc:sldMk cId="759964729" sldId="2778"/>
            <ac:spMk id="2" creationId="{631AADB6-C88A-D817-4683-FC087E4E240F}"/>
          </ac:spMkLst>
        </pc:spChg>
        <pc:spChg chg="del">
          <ac:chgData name="Xin Luo" userId="82312ee5779919a4" providerId="LiveId" clId="{E7065FFA-8C78-2A4E-AB31-FC7C380068B2}" dt="2024-04-13T14:18:29.382" v="446" actId="478"/>
          <ac:spMkLst>
            <pc:docMk/>
            <pc:sldMk cId="759964729" sldId="2778"/>
            <ac:spMk id="6" creationId="{D74FBF61-BDCF-B20B-6D92-73AC6566D79D}"/>
          </ac:spMkLst>
        </pc:spChg>
        <pc:spChg chg="mod">
          <ac:chgData name="Xin Luo" userId="82312ee5779919a4" providerId="LiveId" clId="{E7065FFA-8C78-2A4E-AB31-FC7C380068B2}" dt="2024-04-13T14:31:30.453" v="671" actId="164"/>
          <ac:spMkLst>
            <pc:docMk/>
            <pc:sldMk cId="759964729" sldId="2778"/>
            <ac:spMk id="7" creationId="{200B3481-E6B3-4742-89EF-C782DC9A673B}"/>
          </ac:spMkLst>
        </pc:spChg>
        <pc:grpChg chg="add mod">
          <ac:chgData name="Xin Luo" userId="82312ee5779919a4" providerId="LiveId" clId="{E7065FFA-8C78-2A4E-AB31-FC7C380068B2}" dt="2024-04-13T14:33:02.937" v="674" actId="1076"/>
          <ac:grpSpMkLst>
            <pc:docMk/>
            <pc:sldMk cId="759964729" sldId="2778"/>
            <ac:grpSpMk id="4" creationId="{5B73F9B4-0DDF-F400-DF94-BF2CE92E3775}"/>
          </ac:grpSpMkLst>
        </pc:grpChg>
        <pc:picChg chg="del">
          <ac:chgData name="Xin Luo" userId="82312ee5779919a4" providerId="LiveId" clId="{E7065FFA-8C78-2A4E-AB31-FC7C380068B2}" dt="2024-04-13T14:18:10.405" v="423" actId="478"/>
          <ac:picMkLst>
            <pc:docMk/>
            <pc:sldMk cId="759964729" sldId="2778"/>
            <ac:picMk id="5" creationId="{AD66581F-FB75-4E37-AAB0-A70D5F9C00CF}"/>
          </ac:picMkLst>
        </pc:picChg>
        <pc:picChg chg="mod">
          <ac:chgData name="Xin Luo" userId="82312ee5779919a4" providerId="LiveId" clId="{E7065FFA-8C78-2A4E-AB31-FC7C380068B2}" dt="2024-04-13T14:31:30.453" v="671" actId="164"/>
          <ac:picMkLst>
            <pc:docMk/>
            <pc:sldMk cId="759964729" sldId="2778"/>
            <ac:picMk id="9" creationId="{B1CB6484-CC89-07F8-AE1C-AFA9AA7A1E66}"/>
          </ac:picMkLst>
        </pc:picChg>
      </pc:sldChg>
      <pc:sldChg chg="add">
        <pc:chgData name="Xin Luo" userId="82312ee5779919a4" providerId="LiveId" clId="{E7065FFA-8C78-2A4E-AB31-FC7C380068B2}" dt="2024-05-01T02:07:51.397" v="718"/>
        <pc:sldMkLst>
          <pc:docMk/>
          <pc:sldMk cId="2729545965" sldId="277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4243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3571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6234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549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217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0235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104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地图图形元素：呈贡区，五华区。</a:t>
            </a:r>
            <a:endParaRPr lang="en-US" altLang="zh-CN" dirty="0"/>
          </a:p>
        </p:txBody>
      </p:sp>
    </p:spTree>
    <p:extLst>
      <p:ext uri="{BB962C8B-B14F-4D97-AF65-F5344CB8AC3E}">
        <p14:creationId xmlns:p14="http://schemas.microsoft.com/office/powerpoint/2010/main" val="2430468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地图图形元素：呈贡区，五华区。</a:t>
            </a:r>
            <a:endParaRPr lang="en-US" altLang="zh-CN" dirty="0"/>
          </a:p>
        </p:txBody>
      </p:sp>
    </p:spTree>
    <p:extLst>
      <p:ext uri="{BB962C8B-B14F-4D97-AF65-F5344CB8AC3E}">
        <p14:creationId xmlns:p14="http://schemas.microsoft.com/office/powerpoint/2010/main" val="166323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357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05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411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555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4800" b="1" dirty="0">
                <a:solidFill>
                  <a:srgbClr val="FF0000"/>
                </a:solidFill>
                <a:latin typeface="微软雅黑"/>
                <a:ea typeface="微软雅黑"/>
              </a:rPr>
              <a:t>空间数据类型</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微软雅黑"/>
                <a:ea typeface="微软雅黑"/>
              </a:rPr>
              <a:t>邮箱</a:t>
            </a:r>
            <a:r>
              <a:rPr kumimoji="0" lang="en-CN" sz="1800" b="0" i="0" u="none" strike="noStrike" kern="1200" cap="none" spc="0" normalizeH="0" baseline="0" noProof="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a:ln>
                  <a:noFill/>
                </a:ln>
                <a:solidFill>
                  <a:prstClr val="black"/>
                </a:solidFill>
                <a:effectLst/>
                <a:uLnTx/>
                <a:uFillTx/>
                <a:latin typeface="微软雅黑"/>
                <a:ea typeface="微软雅黑"/>
              </a:rPr>
              <a:t>办公室</a:t>
            </a:r>
            <a:endParaRPr kumimoji="0" lang="en-CN" sz="1800" b="0" i="0" u="none" strike="noStrike" kern="1200" cap="none" spc="0" normalizeH="0" baseline="0" noProof="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4942370" y="261082"/>
            <a:ext cx="4270721"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a:solidFill>
                  <a:schemeClr val="bg2"/>
                </a:solidFill>
                <a:latin typeface="+mn-ea"/>
                <a:ea typeface="+mn-ea"/>
              </a:rPr>
              <a:t> 空间数据处理</a:t>
            </a:r>
            <a:r>
              <a:rPr lang="en-US" altLang="zh-CN" sz="1800" b="1">
                <a:solidFill>
                  <a:schemeClr val="bg2"/>
                </a:solidFill>
                <a:latin typeface="+mn-ea"/>
                <a:ea typeface="+mn-ea"/>
              </a:rPr>
              <a:t>》</a:t>
            </a:r>
            <a:r>
              <a:rPr lang="en-CN" sz="1800" b="1" dirty="0">
                <a:solidFill>
                  <a:schemeClr val="bg2"/>
                </a:solidFill>
                <a:latin typeface="+mn-ea"/>
                <a:ea typeface="+mn-ea"/>
              </a:rPr>
              <a:t>课程第</a:t>
            </a:r>
            <a:r>
              <a:rPr lang="zh-CN" altLang="en-US" sz="1800" b="1" dirty="0">
                <a:solidFill>
                  <a:schemeClr val="bg2"/>
                </a:solidFill>
                <a:latin typeface="+mn-ea"/>
                <a:ea typeface="+mn-ea"/>
              </a:rPr>
              <a:t>一</a:t>
            </a:r>
            <a:r>
              <a:rPr lang="en-CN" sz="1800" b="1" dirty="0">
                <a:solidFill>
                  <a:schemeClr val="bg2"/>
                </a:solidFill>
                <a:latin typeface="+mn-ea"/>
                <a:ea typeface="+mn-ea"/>
              </a:rPr>
              <a:t>章</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pPr algn="l" fontAlgn="auto">
              <a:spcBef>
                <a:spcPts val="0"/>
              </a:spcBef>
              <a:spcAft>
                <a:spcPts val="0"/>
              </a:spcAft>
            </a:pPr>
            <a:r>
              <a:rPr lang="zh-CN" altLang="en-US" dirty="0">
                <a:latin typeface="微软雅黑" pitchFamily="34" charset="-122"/>
                <a:ea typeface="微软雅黑" pitchFamily="34" charset="-122"/>
              </a:rPr>
              <a:t>二</a:t>
            </a:r>
            <a:r>
              <a:rPr lang="zh-CN" altLang="en-US" sz="3600" b="1" dirty="0">
                <a:latin typeface="微软雅黑" pitchFamily="34" charset="-122"/>
                <a:ea typeface="微软雅黑" pitchFamily="34" charset="-122"/>
              </a:rPr>
              <a:t>、空间数据类型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、基本概念</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78502774-B04C-634F-1396-E5815996BC36}"/>
              </a:ext>
            </a:extLst>
          </p:cNvPr>
          <p:cNvSpPr txBox="1"/>
          <p:nvPr/>
        </p:nvSpPr>
        <p:spPr>
          <a:xfrm>
            <a:off x="495300" y="1520567"/>
            <a:ext cx="8153400" cy="1689052"/>
          </a:xfrm>
          <a:prstGeom prst="rect">
            <a:avLst/>
          </a:prstGeom>
          <a:noFill/>
        </p:spPr>
        <p:txBody>
          <a:bodyPr wrap="square">
            <a:spAutoFit/>
          </a:bodyPr>
          <a:lstStyle/>
          <a:p>
            <a:pPr algn="just">
              <a:lnSpc>
                <a:spcPct val="150000"/>
              </a:lnSpc>
            </a:pPr>
            <a:r>
              <a:rPr lang="zh-CN" altLang="en-US" b="1" dirty="0">
                <a:solidFill>
                  <a:srgbClr val="151515"/>
                </a:solidFill>
                <a:latin typeface="+mn-ea"/>
                <a:ea typeface="+mn-ea"/>
              </a:rPr>
              <a:t>栅格数据：</a:t>
            </a:r>
            <a:r>
              <a:rPr lang="zh-CN" altLang="en-US" dirty="0">
                <a:solidFill>
                  <a:srgbClr val="151515"/>
                </a:solidFill>
                <a:latin typeface="+mn-ea"/>
                <a:ea typeface="+mn-ea"/>
              </a:rPr>
              <a:t>由按行和列（或格网）组成的像元（或像素）矩阵组成，其中的每个像元为一个信息存储单元。栅格常用于数字航空像片、卫星影像、数字图片或扫描地图数据的保存。</a:t>
            </a:r>
            <a:endParaRPr lang="en-US" altLang="zh-CN" dirty="0">
              <a:solidFill>
                <a:srgbClr val="151515"/>
              </a:solidFill>
              <a:latin typeface="+mn-ea"/>
              <a:ea typeface="+mn-ea"/>
            </a:endParaRPr>
          </a:p>
        </p:txBody>
      </p:sp>
      <p:graphicFrame>
        <p:nvGraphicFramePr>
          <p:cNvPr id="16" name="表格 15">
            <a:extLst>
              <a:ext uri="{FF2B5EF4-FFF2-40B4-BE49-F238E27FC236}">
                <a16:creationId xmlns:a16="http://schemas.microsoft.com/office/drawing/2014/main" id="{15F25245-B3FE-84DC-8A06-85C7901AC39B}"/>
              </a:ext>
            </a:extLst>
          </p:cNvPr>
          <p:cNvGraphicFramePr>
            <a:graphicFrameLocks noGrp="1"/>
          </p:cNvGraphicFramePr>
          <p:nvPr/>
        </p:nvGraphicFramePr>
        <p:xfrm>
          <a:off x="1178418" y="3956184"/>
          <a:ext cx="2874137" cy="2560320"/>
        </p:xfrm>
        <a:graphic>
          <a:graphicData uri="http://schemas.openxmlformats.org/drawingml/2006/table">
            <a:tbl>
              <a:tblPr firstRow="1" bandRow="1">
                <a:tableStyleId>{616DA210-FB5B-4158-B5E0-FEB733F419BA}</a:tableStyleId>
              </a:tblPr>
              <a:tblGrid>
                <a:gridCol w="410591">
                  <a:extLst>
                    <a:ext uri="{9D8B030D-6E8A-4147-A177-3AD203B41FA5}">
                      <a16:colId xmlns:a16="http://schemas.microsoft.com/office/drawing/2014/main" val="919439059"/>
                    </a:ext>
                  </a:extLst>
                </a:gridCol>
                <a:gridCol w="410591">
                  <a:extLst>
                    <a:ext uri="{9D8B030D-6E8A-4147-A177-3AD203B41FA5}">
                      <a16:colId xmlns:a16="http://schemas.microsoft.com/office/drawing/2014/main" val="504684229"/>
                    </a:ext>
                  </a:extLst>
                </a:gridCol>
                <a:gridCol w="410591">
                  <a:extLst>
                    <a:ext uri="{9D8B030D-6E8A-4147-A177-3AD203B41FA5}">
                      <a16:colId xmlns:a16="http://schemas.microsoft.com/office/drawing/2014/main" val="2478058659"/>
                    </a:ext>
                  </a:extLst>
                </a:gridCol>
                <a:gridCol w="410591">
                  <a:extLst>
                    <a:ext uri="{9D8B030D-6E8A-4147-A177-3AD203B41FA5}">
                      <a16:colId xmlns:a16="http://schemas.microsoft.com/office/drawing/2014/main" val="2812917214"/>
                    </a:ext>
                  </a:extLst>
                </a:gridCol>
                <a:gridCol w="410591">
                  <a:extLst>
                    <a:ext uri="{9D8B030D-6E8A-4147-A177-3AD203B41FA5}">
                      <a16:colId xmlns:a16="http://schemas.microsoft.com/office/drawing/2014/main" val="1286947626"/>
                    </a:ext>
                  </a:extLst>
                </a:gridCol>
                <a:gridCol w="410591">
                  <a:extLst>
                    <a:ext uri="{9D8B030D-6E8A-4147-A177-3AD203B41FA5}">
                      <a16:colId xmlns:a16="http://schemas.microsoft.com/office/drawing/2014/main" val="4228666853"/>
                    </a:ext>
                  </a:extLst>
                </a:gridCol>
                <a:gridCol w="410591">
                  <a:extLst>
                    <a:ext uri="{9D8B030D-6E8A-4147-A177-3AD203B41FA5}">
                      <a16:colId xmlns:a16="http://schemas.microsoft.com/office/drawing/2014/main" val="3438707613"/>
                    </a:ext>
                  </a:extLst>
                </a:gridCol>
              </a:tblGrid>
              <a:tr h="365731">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46108539"/>
                  </a:ext>
                </a:extLst>
              </a:tr>
              <a:tr h="365731">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40964652"/>
                  </a:ext>
                </a:extLst>
              </a:tr>
              <a:tr h="365731">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3831932"/>
                  </a:ext>
                </a:extLst>
              </a:tr>
              <a:tr h="365731">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656858509"/>
                  </a:ext>
                </a:extLst>
              </a:tr>
              <a:tr h="365731">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78516213"/>
                  </a:ext>
                </a:extLst>
              </a:tr>
              <a:tr h="365731">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38350397"/>
                  </a:ext>
                </a:extLst>
              </a:tr>
              <a:tr h="365731">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59856885"/>
                  </a:ext>
                </a:extLst>
              </a:tr>
            </a:tbl>
          </a:graphicData>
        </a:graphic>
      </p:graphicFrame>
      <p:graphicFrame>
        <p:nvGraphicFramePr>
          <p:cNvPr id="18" name="表格 17">
            <a:extLst>
              <a:ext uri="{FF2B5EF4-FFF2-40B4-BE49-F238E27FC236}">
                <a16:creationId xmlns:a16="http://schemas.microsoft.com/office/drawing/2014/main" id="{AF48C3E1-BF83-3C13-D09B-24D38C697A27}"/>
              </a:ext>
            </a:extLst>
          </p:cNvPr>
          <p:cNvGraphicFramePr>
            <a:graphicFrameLocks noGrp="1"/>
          </p:cNvGraphicFramePr>
          <p:nvPr/>
        </p:nvGraphicFramePr>
        <p:xfrm>
          <a:off x="4844599" y="3812370"/>
          <a:ext cx="2874137" cy="2560320"/>
        </p:xfrm>
        <a:graphic>
          <a:graphicData uri="http://schemas.openxmlformats.org/drawingml/2006/table">
            <a:tbl>
              <a:tblPr firstRow="1" bandRow="1">
                <a:tableStyleId>{616DA210-FB5B-4158-B5E0-FEB733F419BA}</a:tableStyleId>
              </a:tblPr>
              <a:tblGrid>
                <a:gridCol w="410591">
                  <a:extLst>
                    <a:ext uri="{9D8B030D-6E8A-4147-A177-3AD203B41FA5}">
                      <a16:colId xmlns:a16="http://schemas.microsoft.com/office/drawing/2014/main" val="919439059"/>
                    </a:ext>
                  </a:extLst>
                </a:gridCol>
                <a:gridCol w="410591">
                  <a:extLst>
                    <a:ext uri="{9D8B030D-6E8A-4147-A177-3AD203B41FA5}">
                      <a16:colId xmlns:a16="http://schemas.microsoft.com/office/drawing/2014/main" val="504684229"/>
                    </a:ext>
                  </a:extLst>
                </a:gridCol>
                <a:gridCol w="410591">
                  <a:extLst>
                    <a:ext uri="{9D8B030D-6E8A-4147-A177-3AD203B41FA5}">
                      <a16:colId xmlns:a16="http://schemas.microsoft.com/office/drawing/2014/main" val="2478058659"/>
                    </a:ext>
                  </a:extLst>
                </a:gridCol>
                <a:gridCol w="410591">
                  <a:extLst>
                    <a:ext uri="{9D8B030D-6E8A-4147-A177-3AD203B41FA5}">
                      <a16:colId xmlns:a16="http://schemas.microsoft.com/office/drawing/2014/main" val="2812917214"/>
                    </a:ext>
                  </a:extLst>
                </a:gridCol>
                <a:gridCol w="410591">
                  <a:extLst>
                    <a:ext uri="{9D8B030D-6E8A-4147-A177-3AD203B41FA5}">
                      <a16:colId xmlns:a16="http://schemas.microsoft.com/office/drawing/2014/main" val="1286947626"/>
                    </a:ext>
                  </a:extLst>
                </a:gridCol>
                <a:gridCol w="410591">
                  <a:extLst>
                    <a:ext uri="{9D8B030D-6E8A-4147-A177-3AD203B41FA5}">
                      <a16:colId xmlns:a16="http://schemas.microsoft.com/office/drawing/2014/main" val="4228666853"/>
                    </a:ext>
                  </a:extLst>
                </a:gridCol>
                <a:gridCol w="410591">
                  <a:extLst>
                    <a:ext uri="{9D8B030D-6E8A-4147-A177-3AD203B41FA5}">
                      <a16:colId xmlns:a16="http://schemas.microsoft.com/office/drawing/2014/main" val="3438707613"/>
                    </a:ext>
                  </a:extLst>
                </a:gridCol>
              </a:tblGrid>
              <a:tr h="365731">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746108539"/>
                  </a:ext>
                </a:extLst>
              </a:tr>
              <a:tr h="365731">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740964652"/>
                  </a:ext>
                </a:extLst>
              </a:tr>
              <a:tr h="365731">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73831932"/>
                  </a:ext>
                </a:extLst>
              </a:tr>
              <a:tr h="365731">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656858509"/>
                  </a:ext>
                </a:extLst>
              </a:tr>
              <a:tr h="365731">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978516213"/>
                  </a:ext>
                </a:extLst>
              </a:tr>
              <a:tr h="365731">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838350397"/>
                  </a:ext>
                </a:extLst>
              </a:tr>
              <a:tr h="365731">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ln>
                          <a:solidFill>
                            <a:schemeClr val="bg1"/>
                          </a:solidFill>
                        </a:ln>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259856885"/>
                  </a:ext>
                </a:extLst>
              </a:tr>
            </a:tbl>
          </a:graphicData>
        </a:graphic>
      </p:graphicFrame>
      <p:graphicFrame>
        <p:nvGraphicFramePr>
          <p:cNvPr id="19" name="表格 18">
            <a:extLst>
              <a:ext uri="{FF2B5EF4-FFF2-40B4-BE49-F238E27FC236}">
                <a16:creationId xmlns:a16="http://schemas.microsoft.com/office/drawing/2014/main" id="{6643A7C0-8F4A-779B-4C6E-2835B086E0B9}"/>
              </a:ext>
            </a:extLst>
          </p:cNvPr>
          <p:cNvGraphicFramePr>
            <a:graphicFrameLocks noGrp="1"/>
          </p:cNvGraphicFramePr>
          <p:nvPr/>
        </p:nvGraphicFramePr>
        <p:xfrm>
          <a:off x="4949778" y="3956184"/>
          <a:ext cx="2874137" cy="2560320"/>
        </p:xfrm>
        <a:graphic>
          <a:graphicData uri="http://schemas.openxmlformats.org/drawingml/2006/table">
            <a:tbl>
              <a:tblPr firstRow="1" bandRow="1">
                <a:tableStyleId>{616DA210-FB5B-4158-B5E0-FEB733F419BA}</a:tableStyleId>
              </a:tblPr>
              <a:tblGrid>
                <a:gridCol w="410591">
                  <a:extLst>
                    <a:ext uri="{9D8B030D-6E8A-4147-A177-3AD203B41FA5}">
                      <a16:colId xmlns:a16="http://schemas.microsoft.com/office/drawing/2014/main" val="919439059"/>
                    </a:ext>
                  </a:extLst>
                </a:gridCol>
                <a:gridCol w="410591">
                  <a:extLst>
                    <a:ext uri="{9D8B030D-6E8A-4147-A177-3AD203B41FA5}">
                      <a16:colId xmlns:a16="http://schemas.microsoft.com/office/drawing/2014/main" val="504684229"/>
                    </a:ext>
                  </a:extLst>
                </a:gridCol>
                <a:gridCol w="410591">
                  <a:extLst>
                    <a:ext uri="{9D8B030D-6E8A-4147-A177-3AD203B41FA5}">
                      <a16:colId xmlns:a16="http://schemas.microsoft.com/office/drawing/2014/main" val="2478058659"/>
                    </a:ext>
                  </a:extLst>
                </a:gridCol>
                <a:gridCol w="410591">
                  <a:extLst>
                    <a:ext uri="{9D8B030D-6E8A-4147-A177-3AD203B41FA5}">
                      <a16:colId xmlns:a16="http://schemas.microsoft.com/office/drawing/2014/main" val="2812917214"/>
                    </a:ext>
                  </a:extLst>
                </a:gridCol>
                <a:gridCol w="410591">
                  <a:extLst>
                    <a:ext uri="{9D8B030D-6E8A-4147-A177-3AD203B41FA5}">
                      <a16:colId xmlns:a16="http://schemas.microsoft.com/office/drawing/2014/main" val="1286947626"/>
                    </a:ext>
                  </a:extLst>
                </a:gridCol>
                <a:gridCol w="410591">
                  <a:extLst>
                    <a:ext uri="{9D8B030D-6E8A-4147-A177-3AD203B41FA5}">
                      <a16:colId xmlns:a16="http://schemas.microsoft.com/office/drawing/2014/main" val="4228666853"/>
                    </a:ext>
                  </a:extLst>
                </a:gridCol>
                <a:gridCol w="410591">
                  <a:extLst>
                    <a:ext uri="{9D8B030D-6E8A-4147-A177-3AD203B41FA5}">
                      <a16:colId xmlns:a16="http://schemas.microsoft.com/office/drawing/2014/main" val="3438707613"/>
                    </a:ext>
                  </a:extLst>
                </a:gridCol>
              </a:tblGrid>
              <a:tr h="365731">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746108539"/>
                  </a:ext>
                </a:extLst>
              </a:tr>
              <a:tr h="365731">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740964652"/>
                  </a:ext>
                </a:extLst>
              </a:tr>
              <a:tr h="365731">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73831932"/>
                  </a:ext>
                </a:extLst>
              </a:tr>
              <a:tr h="365731">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656858509"/>
                  </a:ext>
                </a:extLst>
              </a:tr>
              <a:tr h="365731">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978516213"/>
                  </a:ext>
                </a:extLst>
              </a:tr>
              <a:tr h="365731">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838350397"/>
                  </a:ext>
                </a:extLst>
              </a:tr>
              <a:tr h="365731">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259856885"/>
                  </a:ext>
                </a:extLst>
              </a:tr>
            </a:tbl>
          </a:graphicData>
        </a:graphic>
      </p:graphicFrame>
      <p:graphicFrame>
        <p:nvGraphicFramePr>
          <p:cNvPr id="20" name="表格 19">
            <a:extLst>
              <a:ext uri="{FF2B5EF4-FFF2-40B4-BE49-F238E27FC236}">
                <a16:creationId xmlns:a16="http://schemas.microsoft.com/office/drawing/2014/main" id="{8DCC42F6-E08B-BAE9-D536-82DB6039629B}"/>
              </a:ext>
            </a:extLst>
          </p:cNvPr>
          <p:cNvGraphicFramePr>
            <a:graphicFrameLocks noGrp="1"/>
          </p:cNvGraphicFramePr>
          <p:nvPr/>
        </p:nvGraphicFramePr>
        <p:xfrm>
          <a:off x="5054957" y="4102346"/>
          <a:ext cx="2874137" cy="2560320"/>
        </p:xfrm>
        <a:graphic>
          <a:graphicData uri="http://schemas.openxmlformats.org/drawingml/2006/table">
            <a:tbl>
              <a:tblPr firstRow="1" bandRow="1">
                <a:tableStyleId>{616DA210-FB5B-4158-B5E0-FEB733F419BA}</a:tableStyleId>
              </a:tblPr>
              <a:tblGrid>
                <a:gridCol w="410591">
                  <a:extLst>
                    <a:ext uri="{9D8B030D-6E8A-4147-A177-3AD203B41FA5}">
                      <a16:colId xmlns:a16="http://schemas.microsoft.com/office/drawing/2014/main" val="919439059"/>
                    </a:ext>
                  </a:extLst>
                </a:gridCol>
                <a:gridCol w="410591">
                  <a:extLst>
                    <a:ext uri="{9D8B030D-6E8A-4147-A177-3AD203B41FA5}">
                      <a16:colId xmlns:a16="http://schemas.microsoft.com/office/drawing/2014/main" val="504684229"/>
                    </a:ext>
                  </a:extLst>
                </a:gridCol>
                <a:gridCol w="410591">
                  <a:extLst>
                    <a:ext uri="{9D8B030D-6E8A-4147-A177-3AD203B41FA5}">
                      <a16:colId xmlns:a16="http://schemas.microsoft.com/office/drawing/2014/main" val="2478058659"/>
                    </a:ext>
                  </a:extLst>
                </a:gridCol>
                <a:gridCol w="410591">
                  <a:extLst>
                    <a:ext uri="{9D8B030D-6E8A-4147-A177-3AD203B41FA5}">
                      <a16:colId xmlns:a16="http://schemas.microsoft.com/office/drawing/2014/main" val="2812917214"/>
                    </a:ext>
                  </a:extLst>
                </a:gridCol>
                <a:gridCol w="410591">
                  <a:extLst>
                    <a:ext uri="{9D8B030D-6E8A-4147-A177-3AD203B41FA5}">
                      <a16:colId xmlns:a16="http://schemas.microsoft.com/office/drawing/2014/main" val="1286947626"/>
                    </a:ext>
                  </a:extLst>
                </a:gridCol>
                <a:gridCol w="410591">
                  <a:extLst>
                    <a:ext uri="{9D8B030D-6E8A-4147-A177-3AD203B41FA5}">
                      <a16:colId xmlns:a16="http://schemas.microsoft.com/office/drawing/2014/main" val="4228666853"/>
                    </a:ext>
                  </a:extLst>
                </a:gridCol>
                <a:gridCol w="410591">
                  <a:extLst>
                    <a:ext uri="{9D8B030D-6E8A-4147-A177-3AD203B41FA5}">
                      <a16:colId xmlns:a16="http://schemas.microsoft.com/office/drawing/2014/main" val="3438707613"/>
                    </a:ext>
                  </a:extLst>
                </a:gridCol>
              </a:tblGrid>
              <a:tr h="365731">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746108539"/>
                  </a:ext>
                </a:extLst>
              </a:tr>
              <a:tr h="365731">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740964652"/>
                  </a:ext>
                </a:extLst>
              </a:tr>
              <a:tr h="365731">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73831932"/>
                  </a:ext>
                </a:extLst>
              </a:tr>
              <a:tr h="365731">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656858509"/>
                  </a:ext>
                </a:extLst>
              </a:tr>
              <a:tr h="365731">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978516213"/>
                  </a:ext>
                </a:extLst>
              </a:tr>
              <a:tr h="365731">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838350397"/>
                  </a:ext>
                </a:extLst>
              </a:tr>
              <a:tr h="365731">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zh-CN" altLang="en-US" dirty="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259856885"/>
                  </a:ext>
                </a:extLst>
              </a:tr>
            </a:tbl>
          </a:graphicData>
        </a:graphic>
      </p:graphicFrame>
      <p:sp>
        <p:nvSpPr>
          <p:cNvPr id="21" name="文本框 20">
            <a:extLst>
              <a:ext uri="{FF2B5EF4-FFF2-40B4-BE49-F238E27FC236}">
                <a16:creationId xmlns:a16="http://schemas.microsoft.com/office/drawing/2014/main" id="{A2D07DC6-0736-D571-12DB-E211C54B9CE5}"/>
              </a:ext>
            </a:extLst>
          </p:cNvPr>
          <p:cNvSpPr txBox="1"/>
          <p:nvPr/>
        </p:nvSpPr>
        <p:spPr>
          <a:xfrm>
            <a:off x="1029566" y="3315806"/>
            <a:ext cx="1107996" cy="461665"/>
          </a:xfrm>
          <a:prstGeom prst="rect">
            <a:avLst/>
          </a:prstGeom>
          <a:noFill/>
        </p:spPr>
        <p:txBody>
          <a:bodyPr wrap="none" rtlCol="0">
            <a:spAutoFit/>
          </a:bodyPr>
          <a:lstStyle/>
          <a:p>
            <a:r>
              <a:rPr lang="zh-CN" altLang="en-US" b="1" dirty="0">
                <a:solidFill>
                  <a:schemeClr val="bg1">
                    <a:lumMod val="75000"/>
                  </a:schemeClr>
                </a:solidFill>
                <a:latin typeface="微软雅黑" panose="020B0503020204020204" pitchFamily="34" charset="-122"/>
                <a:ea typeface="微软雅黑" panose="020B0503020204020204" pitchFamily="34" charset="-122"/>
              </a:rPr>
              <a:t>单波段</a:t>
            </a:r>
          </a:p>
        </p:txBody>
      </p:sp>
      <p:sp>
        <p:nvSpPr>
          <p:cNvPr id="22" name="文本框 21">
            <a:extLst>
              <a:ext uri="{FF2B5EF4-FFF2-40B4-BE49-F238E27FC236}">
                <a16:creationId xmlns:a16="http://schemas.microsoft.com/office/drawing/2014/main" id="{10A663DB-48D1-87DE-38A8-818FE7D48CC0}"/>
              </a:ext>
            </a:extLst>
          </p:cNvPr>
          <p:cNvSpPr txBox="1"/>
          <p:nvPr/>
        </p:nvSpPr>
        <p:spPr>
          <a:xfrm>
            <a:off x="4730096" y="3315806"/>
            <a:ext cx="1107996" cy="461665"/>
          </a:xfrm>
          <a:prstGeom prst="rect">
            <a:avLst/>
          </a:prstGeom>
          <a:noFill/>
        </p:spPr>
        <p:txBody>
          <a:bodyPr wrap="none" rtlCol="0">
            <a:spAutoFit/>
          </a:bodyPr>
          <a:lstStyle/>
          <a:p>
            <a:r>
              <a:rPr lang="zh-CN" altLang="en-US" b="1" dirty="0">
                <a:solidFill>
                  <a:schemeClr val="bg1">
                    <a:lumMod val="75000"/>
                  </a:schemeClr>
                </a:solidFill>
                <a:latin typeface="微软雅黑" panose="020B0503020204020204" pitchFamily="34" charset="-122"/>
                <a:ea typeface="微软雅黑" panose="020B0503020204020204" pitchFamily="34" charset="-122"/>
              </a:rPr>
              <a:t>多波段</a:t>
            </a:r>
          </a:p>
        </p:txBody>
      </p:sp>
    </p:spTree>
    <p:extLst>
      <p:ext uri="{BB962C8B-B14F-4D97-AF65-F5344CB8AC3E}">
        <p14:creationId xmlns:p14="http://schemas.microsoft.com/office/powerpoint/2010/main" val="580867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pPr algn="l" fontAlgn="auto">
              <a:spcBef>
                <a:spcPts val="0"/>
              </a:spcBef>
              <a:spcAft>
                <a:spcPts val="0"/>
              </a:spcAft>
            </a:pPr>
            <a:r>
              <a:rPr lang="zh-CN" altLang="en-US" sz="3600" b="1" dirty="0">
                <a:latin typeface="微软雅黑" pitchFamily="34" charset="-122"/>
                <a:ea typeface="微软雅黑" pitchFamily="34" charset="-122"/>
              </a:rPr>
              <a:t>一、</a:t>
            </a:r>
            <a:r>
              <a:rPr lang="zh-CN" altLang="en-US" dirty="0">
                <a:latin typeface="微软雅黑" pitchFamily="34" charset="-122"/>
                <a:ea typeface="微软雅黑" pitchFamily="34" charset="-122"/>
              </a:rPr>
              <a:t>栅格</a:t>
            </a:r>
            <a:r>
              <a:rPr lang="zh-CN" altLang="en-US" sz="3600" b="1" dirty="0">
                <a:latin typeface="微软雅黑" pitchFamily="34" charset="-122"/>
                <a:ea typeface="微软雅黑" pitchFamily="34" charset="-122"/>
              </a:rPr>
              <a:t>数据读写</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、遥感栅格数据示意图</a:t>
            </a:r>
            <a:endParaRPr lang="en-US" altLang="zh-CN" sz="2800" b="1" dirty="0">
              <a:solidFill>
                <a:srgbClr val="333333"/>
              </a:solidFill>
              <a:latin typeface="+mn-ea"/>
              <a:ea typeface="+mn-ea"/>
            </a:endParaRPr>
          </a:p>
        </p:txBody>
      </p:sp>
      <p:grpSp>
        <p:nvGrpSpPr>
          <p:cNvPr id="23" name="组合 22">
            <a:extLst>
              <a:ext uri="{FF2B5EF4-FFF2-40B4-BE49-F238E27FC236}">
                <a16:creationId xmlns:a16="http://schemas.microsoft.com/office/drawing/2014/main" id="{98B4C28E-094D-BEF6-D3D4-E87DAC1149A8}"/>
              </a:ext>
            </a:extLst>
          </p:cNvPr>
          <p:cNvGrpSpPr/>
          <p:nvPr/>
        </p:nvGrpSpPr>
        <p:grpSpPr>
          <a:xfrm>
            <a:off x="764082" y="2328485"/>
            <a:ext cx="7615836" cy="3682767"/>
            <a:chOff x="942051" y="2004969"/>
            <a:chExt cx="7615836" cy="3682767"/>
          </a:xfrm>
        </p:grpSpPr>
        <p:pic>
          <p:nvPicPr>
            <p:cNvPr id="7" name="图片 6">
              <a:extLst>
                <a:ext uri="{FF2B5EF4-FFF2-40B4-BE49-F238E27FC236}">
                  <a16:creationId xmlns:a16="http://schemas.microsoft.com/office/drawing/2014/main" id="{F20741D5-363B-0369-648B-3BBB418583F9}"/>
                </a:ext>
              </a:extLst>
            </p:cNvPr>
            <p:cNvPicPr>
              <a:picLocks noChangeAspect="1"/>
            </p:cNvPicPr>
            <p:nvPr/>
          </p:nvPicPr>
          <p:blipFill>
            <a:blip r:embed="rId3"/>
            <a:stretch>
              <a:fillRect/>
            </a:stretch>
          </p:blipFill>
          <p:spPr>
            <a:xfrm>
              <a:off x="942051" y="2004969"/>
              <a:ext cx="3367007" cy="3682767"/>
            </a:xfrm>
            <a:prstGeom prst="rect">
              <a:avLst/>
            </a:prstGeom>
          </p:spPr>
        </p:pic>
        <p:pic>
          <p:nvPicPr>
            <p:cNvPr id="9" name="图片 8">
              <a:extLst>
                <a:ext uri="{FF2B5EF4-FFF2-40B4-BE49-F238E27FC236}">
                  <a16:creationId xmlns:a16="http://schemas.microsoft.com/office/drawing/2014/main" id="{80D9D657-6464-00A7-CD2F-CACA23DFE7DF}"/>
                </a:ext>
              </a:extLst>
            </p:cNvPr>
            <p:cNvPicPr>
              <a:picLocks noChangeAspect="1"/>
            </p:cNvPicPr>
            <p:nvPr/>
          </p:nvPicPr>
          <p:blipFill>
            <a:blip r:embed="rId4"/>
            <a:stretch>
              <a:fillRect/>
            </a:stretch>
          </p:blipFill>
          <p:spPr>
            <a:xfrm>
              <a:off x="4828057" y="2004969"/>
              <a:ext cx="3729830" cy="3682766"/>
            </a:xfrm>
            <a:prstGeom prst="rect">
              <a:avLst/>
            </a:prstGeom>
          </p:spPr>
        </p:pic>
        <p:cxnSp>
          <p:nvCxnSpPr>
            <p:cNvPr id="11" name="直接箭头连接符 10">
              <a:extLst>
                <a:ext uri="{FF2B5EF4-FFF2-40B4-BE49-F238E27FC236}">
                  <a16:creationId xmlns:a16="http://schemas.microsoft.com/office/drawing/2014/main" id="{BA03F2ED-A113-0F9C-1EF7-4C633639F56B}"/>
                </a:ext>
              </a:extLst>
            </p:cNvPr>
            <p:cNvCxnSpPr>
              <a:cxnSpLocks/>
            </p:cNvCxnSpPr>
            <p:nvPr/>
          </p:nvCxnSpPr>
          <p:spPr bwMode="auto">
            <a:xfrm flipH="1">
              <a:off x="2403640" y="2021747"/>
              <a:ext cx="2424417" cy="1753299"/>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0" name="直接箭头连接符 19">
              <a:extLst>
                <a:ext uri="{FF2B5EF4-FFF2-40B4-BE49-F238E27FC236}">
                  <a16:creationId xmlns:a16="http://schemas.microsoft.com/office/drawing/2014/main" id="{1E59D755-901F-FED5-D2D5-7CD46F2980FF}"/>
                </a:ext>
              </a:extLst>
            </p:cNvPr>
            <p:cNvCxnSpPr>
              <a:cxnSpLocks/>
            </p:cNvCxnSpPr>
            <p:nvPr/>
          </p:nvCxnSpPr>
          <p:spPr bwMode="auto">
            <a:xfrm flipH="1" flipV="1">
              <a:off x="2395251" y="3791824"/>
              <a:ext cx="2424417" cy="1870744"/>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grpSp>
      <p:sp>
        <p:nvSpPr>
          <p:cNvPr id="8" name="TextBox 7">
            <a:extLst>
              <a:ext uri="{FF2B5EF4-FFF2-40B4-BE49-F238E27FC236}">
                <a16:creationId xmlns:a16="http://schemas.microsoft.com/office/drawing/2014/main" id="{5169F7CF-7010-03E3-7528-8A84EB9121B9}"/>
              </a:ext>
            </a:extLst>
          </p:cNvPr>
          <p:cNvSpPr txBox="1"/>
          <p:nvPr/>
        </p:nvSpPr>
        <p:spPr>
          <a:xfrm>
            <a:off x="764082" y="1696417"/>
            <a:ext cx="7615836" cy="461665"/>
          </a:xfrm>
          <a:prstGeom prst="rect">
            <a:avLst/>
          </a:prstGeom>
          <a:noFill/>
        </p:spPr>
        <p:txBody>
          <a:bodyPr wrap="square">
            <a:spAutoFit/>
          </a:bodyPr>
          <a:lstStyle/>
          <a:p>
            <a:pPr algn="l"/>
            <a:r>
              <a:rPr lang="zh-CN" altLang="en-US" dirty="0">
                <a:solidFill>
                  <a:srgbClr val="151515"/>
                </a:solidFill>
                <a:latin typeface="+mn-ea"/>
                <a:ea typeface="+mn-ea"/>
              </a:rPr>
              <a:t>昆明呈贡区域</a:t>
            </a:r>
            <a:r>
              <a:rPr lang="en-US" altLang="zh-CN" dirty="0">
                <a:solidFill>
                  <a:srgbClr val="151515"/>
                </a:solidFill>
                <a:latin typeface="+mn-ea"/>
                <a:ea typeface="+mn-ea"/>
              </a:rPr>
              <a:t>-Sentinel-2</a:t>
            </a:r>
            <a:r>
              <a:rPr lang="zh-CN" altLang="en-US" dirty="0">
                <a:solidFill>
                  <a:srgbClr val="151515"/>
                </a:solidFill>
                <a:latin typeface="+mn-ea"/>
                <a:ea typeface="+mn-ea"/>
              </a:rPr>
              <a:t>遥感栅格数据</a:t>
            </a:r>
            <a:endParaRPr lang="en-CN" dirty="0"/>
          </a:p>
        </p:txBody>
      </p:sp>
    </p:spTree>
    <p:extLst>
      <p:ext uri="{BB962C8B-B14F-4D97-AF65-F5344CB8AC3E}">
        <p14:creationId xmlns:p14="http://schemas.microsoft.com/office/powerpoint/2010/main" val="40271695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二、空间数据类型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582930" y="903898"/>
            <a:ext cx="8023860" cy="5591724"/>
          </a:xfrm>
          <a:prstGeom prst="rect">
            <a:avLst/>
          </a:prstGeom>
          <a:noFill/>
        </p:spPr>
        <p:txBody>
          <a:bodyPr wrap="square" rtlCol="0">
            <a:spAutoFit/>
          </a:bodyPr>
          <a:lstStyle/>
          <a:p>
            <a:pPr algn="l">
              <a:lnSpc>
                <a:spcPct val="200000"/>
              </a:lnSpc>
            </a:pPr>
            <a:r>
              <a:rPr lang="zh-CN" altLang="en-US" sz="2800" b="1" dirty="0">
                <a:solidFill>
                  <a:schemeClr val="bg2"/>
                </a:solidFill>
                <a:latin typeface="+mn-ea"/>
                <a:ea typeface="+mn-ea"/>
              </a:rPr>
              <a:t>栅格数据特点</a:t>
            </a:r>
            <a:endParaRPr lang="en-US" altLang="zh-CN" sz="2800" b="1" dirty="0">
              <a:solidFill>
                <a:schemeClr val="bg2"/>
              </a:solidFill>
              <a:latin typeface="+mn-ea"/>
              <a:ea typeface="+mn-ea"/>
            </a:endParaRPr>
          </a:p>
          <a:p>
            <a:pPr algn="l">
              <a:lnSpc>
                <a:spcPct val="200000"/>
              </a:lnSpc>
            </a:pPr>
            <a:r>
              <a:rPr lang="en-US" altLang="zh-CN" sz="2200" b="1" dirty="0">
                <a:solidFill>
                  <a:srgbClr val="121212"/>
                </a:solidFill>
                <a:latin typeface="+mn-ea"/>
                <a:ea typeface="+mn-ea"/>
              </a:rPr>
              <a:t>1.</a:t>
            </a:r>
            <a:r>
              <a:rPr lang="zh-CN" altLang="en-US" sz="2200" b="1" dirty="0">
                <a:solidFill>
                  <a:srgbClr val="121212"/>
                </a:solidFill>
                <a:latin typeface="+mn-ea"/>
                <a:ea typeface="+mn-ea"/>
              </a:rPr>
              <a:t> 连续性</a:t>
            </a:r>
            <a:r>
              <a:rPr lang="zh-CN" altLang="en-US" sz="2200" dirty="0">
                <a:solidFill>
                  <a:srgbClr val="121212"/>
                </a:solidFill>
                <a:latin typeface="+mn-ea"/>
                <a:ea typeface="+mn-ea"/>
              </a:rPr>
              <a:t>，栅格数据适合表示连续变化的地理现象，如高程、温度等，因为它可以在单元格之间插值；</a:t>
            </a:r>
            <a:endParaRPr lang="en-US" altLang="zh-CN" sz="2200" dirty="0">
              <a:solidFill>
                <a:srgbClr val="121212"/>
              </a:solidFill>
              <a:latin typeface="+mn-ea"/>
              <a:ea typeface="+mn-ea"/>
            </a:endParaRPr>
          </a:p>
          <a:p>
            <a:pPr algn="l">
              <a:lnSpc>
                <a:spcPct val="200000"/>
              </a:lnSpc>
            </a:pPr>
            <a:r>
              <a:rPr lang="en-US" altLang="zh-CN" sz="2200" b="1" dirty="0">
                <a:solidFill>
                  <a:srgbClr val="121212"/>
                </a:solidFill>
                <a:latin typeface="+mn-ea"/>
                <a:ea typeface="+mn-ea"/>
              </a:rPr>
              <a:t>2.</a:t>
            </a:r>
            <a:r>
              <a:rPr lang="zh-CN" altLang="en-US" sz="2200" b="1" dirty="0">
                <a:solidFill>
                  <a:srgbClr val="121212"/>
                </a:solidFill>
                <a:latin typeface="+mn-ea"/>
                <a:ea typeface="+mn-ea"/>
              </a:rPr>
              <a:t> 数据结构简单，</a:t>
            </a:r>
            <a:r>
              <a:rPr lang="zh-CN" altLang="en-US" sz="2200" dirty="0">
                <a:solidFill>
                  <a:srgbClr val="121212"/>
                </a:solidFill>
                <a:latin typeface="+mn-ea"/>
                <a:ea typeface="+mn-ea"/>
              </a:rPr>
              <a:t>栅格数据数据结构简单，易于处理和分析；</a:t>
            </a:r>
            <a:endParaRPr lang="en-US" altLang="zh-CN" sz="2200" dirty="0">
              <a:solidFill>
                <a:srgbClr val="121212"/>
              </a:solidFill>
              <a:latin typeface="+mn-ea"/>
              <a:ea typeface="+mn-ea"/>
            </a:endParaRPr>
          </a:p>
          <a:p>
            <a:pPr algn="l">
              <a:lnSpc>
                <a:spcPct val="200000"/>
              </a:lnSpc>
            </a:pPr>
            <a:r>
              <a:rPr lang="en-US" altLang="zh-CN" sz="2200" b="1" dirty="0">
                <a:solidFill>
                  <a:srgbClr val="121212"/>
                </a:solidFill>
                <a:latin typeface="+mn-ea"/>
                <a:ea typeface="+mn-ea"/>
              </a:rPr>
              <a:t>3.</a:t>
            </a:r>
            <a:r>
              <a:rPr lang="zh-CN" altLang="en-US" sz="2200" b="1" dirty="0">
                <a:solidFill>
                  <a:srgbClr val="121212"/>
                </a:solidFill>
                <a:latin typeface="+mn-ea"/>
                <a:ea typeface="+mn-ea"/>
              </a:rPr>
              <a:t> 空间分析，</a:t>
            </a:r>
            <a:r>
              <a:rPr lang="zh-CN" altLang="en-US" sz="2200" dirty="0">
                <a:solidFill>
                  <a:srgbClr val="121212"/>
                </a:solidFill>
                <a:latin typeface="+mn-ea"/>
                <a:ea typeface="+mn-ea"/>
              </a:rPr>
              <a:t>栅格数据适用于空间分析，如地形分析、遥感影像处理等。</a:t>
            </a:r>
            <a:endParaRPr lang="en-US" altLang="zh-CN" sz="2200" dirty="0">
              <a:solidFill>
                <a:srgbClr val="121212"/>
              </a:solidFill>
              <a:latin typeface="+mn-ea"/>
              <a:ea typeface="+mn-ea"/>
            </a:endParaRPr>
          </a:p>
          <a:p>
            <a:pPr algn="l">
              <a:lnSpc>
                <a:spcPct val="200000"/>
              </a:lnSpc>
            </a:pPr>
            <a:endParaRPr lang="en-US" altLang="zh-CN" sz="2200" dirty="0">
              <a:solidFill>
                <a:srgbClr val="121212"/>
              </a:solidFill>
              <a:latin typeface="+mn-ea"/>
              <a:ea typeface="+mn-ea"/>
            </a:endParaRPr>
          </a:p>
        </p:txBody>
      </p:sp>
    </p:spTree>
    <p:extLst>
      <p:ext uri="{BB962C8B-B14F-4D97-AF65-F5344CB8AC3E}">
        <p14:creationId xmlns:p14="http://schemas.microsoft.com/office/powerpoint/2010/main" val="36338152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二、空间数据类型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94334" y="938188"/>
            <a:ext cx="8355331" cy="5207003"/>
          </a:xfrm>
          <a:prstGeom prst="rect">
            <a:avLst/>
          </a:prstGeom>
          <a:noFill/>
        </p:spPr>
        <p:txBody>
          <a:bodyPr wrap="square" rtlCol="0">
            <a:spAutoFit/>
          </a:bodyPr>
          <a:lstStyle/>
          <a:p>
            <a:pPr algn="just">
              <a:lnSpc>
                <a:spcPct val="150000"/>
              </a:lnSpc>
            </a:pPr>
            <a:r>
              <a:rPr lang="zh-CN" altLang="en-US" sz="2800" dirty="0">
                <a:solidFill>
                  <a:schemeClr val="bg2"/>
                </a:solidFill>
                <a:latin typeface="+mn-ea"/>
                <a:ea typeface="+mn-ea"/>
              </a:rPr>
              <a:t>矢量数据与栅格数据适用性</a:t>
            </a:r>
            <a:endParaRPr lang="en-US" altLang="zh-CN" sz="2800" dirty="0">
              <a:solidFill>
                <a:schemeClr val="bg2"/>
              </a:solidFill>
              <a:latin typeface="+mn-ea"/>
              <a:ea typeface="+mn-ea"/>
            </a:endParaRPr>
          </a:p>
          <a:p>
            <a:pPr algn="just">
              <a:lnSpc>
                <a:spcPct val="200000"/>
              </a:lnSpc>
            </a:pPr>
            <a:r>
              <a:rPr lang="en-US" altLang="zh-CN" sz="2200" dirty="0">
                <a:solidFill>
                  <a:schemeClr val="bg2"/>
                </a:solidFill>
                <a:latin typeface="+mn-ea"/>
                <a:ea typeface="+mn-ea"/>
              </a:rPr>
              <a:t>1.</a:t>
            </a:r>
            <a:r>
              <a:rPr lang="zh-CN" altLang="en-US" sz="2200" dirty="0">
                <a:solidFill>
                  <a:schemeClr val="bg2"/>
                </a:solidFill>
                <a:latin typeface="+mn-ea"/>
                <a:ea typeface="+mn-ea"/>
              </a:rPr>
              <a:t> 一般来说，</a:t>
            </a:r>
            <a:r>
              <a:rPr lang="zh-CN" altLang="en-US" sz="2200" b="1" dirty="0">
                <a:solidFill>
                  <a:schemeClr val="bg2"/>
                </a:solidFill>
                <a:latin typeface="+mn-ea"/>
                <a:ea typeface="+mn-ea"/>
              </a:rPr>
              <a:t>大范围小比例</a:t>
            </a:r>
            <a:r>
              <a:rPr lang="zh-CN" altLang="en-US" sz="2200" dirty="0">
                <a:solidFill>
                  <a:schemeClr val="bg2"/>
                </a:solidFill>
                <a:latin typeface="+mn-ea"/>
                <a:ea typeface="+mn-ea"/>
              </a:rPr>
              <a:t>的自然资源、环境、农业、林业、地质等区域问题的研究，城市分区或详细规划、土地管理、公用事业管理等方面的应用，矢量模型比较合适。</a:t>
            </a:r>
            <a:endParaRPr lang="en-US" altLang="zh-CN" sz="2200" dirty="0">
              <a:solidFill>
                <a:schemeClr val="bg2"/>
              </a:solidFill>
              <a:latin typeface="+mn-ea"/>
              <a:ea typeface="+mn-ea"/>
            </a:endParaRPr>
          </a:p>
          <a:p>
            <a:pPr algn="just">
              <a:lnSpc>
                <a:spcPct val="200000"/>
              </a:lnSpc>
            </a:pPr>
            <a:r>
              <a:rPr lang="en-US" altLang="zh-CN" sz="2200" dirty="0">
                <a:solidFill>
                  <a:schemeClr val="bg2"/>
                </a:solidFill>
                <a:latin typeface="+mn-ea"/>
                <a:ea typeface="+mn-ea"/>
              </a:rPr>
              <a:t>2.</a:t>
            </a:r>
            <a:r>
              <a:rPr lang="zh-CN" altLang="en-US" sz="2200" dirty="0">
                <a:solidFill>
                  <a:schemeClr val="bg2"/>
                </a:solidFill>
                <a:latin typeface="+mn-ea"/>
                <a:ea typeface="+mn-ea"/>
              </a:rPr>
              <a:t> 城市总体规划阶段的战略性布局研究、地形建模、环境模型等对</a:t>
            </a:r>
            <a:r>
              <a:rPr lang="zh-CN" altLang="en-US" sz="2200" b="1" dirty="0">
                <a:solidFill>
                  <a:schemeClr val="bg2"/>
                </a:solidFill>
                <a:latin typeface="+mn-ea"/>
                <a:ea typeface="+mn-ea"/>
              </a:rPr>
              <a:t>数据连续性表达和分析</a:t>
            </a:r>
            <a:r>
              <a:rPr lang="zh-CN" altLang="en-US" sz="2200" dirty="0">
                <a:solidFill>
                  <a:schemeClr val="bg2"/>
                </a:solidFill>
                <a:latin typeface="+mn-ea"/>
                <a:ea typeface="+mn-ea"/>
              </a:rPr>
              <a:t>有需求的，使用栅格模型比较合适。</a:t>
            </a:r>
            <a:endParaRPr lang="en-US" altLang="zh-CN" sz="2200" dirty="0">
              <a:solidFill>
                <a:schemeClr val="bg2"/>
              </a:solidFill>
              <a:latin typeface="+mn-ea"/>
              <a:ea typeface="+mn-ea"/>
            </a:endParaRPr>
          </a:p>
          <a:p>
            <a:pPr algn="just">
              <a:lnSpc>
                <a:spcPct val="200000"/>
              </a:lnSpc>
            </a:pPr>
            <a:r>
              <a:rPr lang="en-US" altLang="zh-CN" sz="2200" dirty="0">
                <a:solidFill>
                  <a:schemeClr val="bg2"/>
                </a:solidFill>
                <a:latin typeface="+mn-ea"/>
                <a:ea typeface="+mn-ea"/>
              </a:rPr>
              <a:t>3. </a:t>
            </a:r>
            <a:r>
              <a:rPr lang="zh-CN" altLang="en-US" sz="2200" b="1" dirty="0">
                <a:solidFill>
                  <a:schemeClr val="bg2"/>
                </a:solidFill>
                <a:latin typeface="+mn-ea"/>
                <a:ea typeface="+mn-ea"/>
              </a:rPr>
              <a:t>两种数据类型常混合使用</a:t>
            </a:r>
            <a:r>
              <a:rPr lang="zh-CN" altLang="en-US" sz="2200" dirty="0">
                <a:solidFill>
                  <a:schemeClr val="bg2"/>
                </a:solidFill>
                <a:latin typeface="+mn-ea"/>
                <a:ea typeface="+mn-ea"/>
              </a:rPr>
              <a:t>，以满足不同需求。</a:t>
            </a:r>
            <a:endParaRPr lang="en-CN" sz="2200" dirty="0">
              <a:solidFill>
                <a:schemeClr val="bg2"/>
              </a:solidFill>
              <a:latin typeface="+mn-ea"/>
              <a:ea typeface="+mn-ea"/>
            </a:endParaRPr>
          </a:p>
        </p:txBody>
      </p:sp>
    </p:spTree>
    <p:extLst>
      <p:ext uri="{BB962C8B-B14F-4D97-AF65-F5344CB8AC3E}">
        <p14:creationId xmlns:p14="http://schemas.microsoft.com/office/powerpoint/2010/main" val="17276427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二、空间数据类型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94335" y="920770"/>
            <a:ext cx="3716112" cy="662489"/>
          </a:xfrm>
          <a:prstGeom prst="rect">
            <a:avLst/>
          </a:prstGeom>
          <a:noFill/>
        </p:spPr>
        <p:txBody>
          <a:bodyPr wrap="square" rtlCol="0">
            <a:spAutoFit/>
          </a:bodyPr>
          <a:lstStyle/>
          <a:p>
            <a:pPr algn="just">
              <a:lnSpc>
                <a:spcPct val="150000"/>
              </a:lnSpc>
            </a:pPr>
            <a:r>
              <a:rPr lang="zh-CN" altLang="en-US" sz="2800" dirty="0">
                <a:solidFill>
                  <a:schemeClr val="bg2"/>
                </a:solidFill>
                <a:latin typeface="+mn-ea"/>
                <a:ea typeface="+mn-ea"/>
              </a:rPr>
              <a:t>栅格数据信息查看</a:t>
            </a:r>
            <a:endParaRPr lang="en-US" altLang="zh-CN" sz="2800" dirty="0">
              <a:solidFill>
                <a:schemeClr val="bg2"/>
              </a:solidFill>
              <a:latin typeface="+mn-ea"/>
              <a:ea typeface="+mn-ea"/>
            </a:endParaRPr>
          </a:p>
        </p:txBody>
      </p:sp>
      <p:grpSp>
        <p:nvGrpSpPr>
          <p:cNvPr id="11" name="Group 10">
            <a:extLst>
              <a:ext uri="{FF2B5EF4-FFF2-40B4-BE49-F238E27FC236}">
                <a16:creationId xmlns:a16="http://schemas.microsoft.com/office/drawing/2014/main" id="{08EA872E-541B-9C62-3692-9B7F11B85A68}"/>
              </a:ext>
            </a:extLst>
          </p:cNvPr>
          <p:cNvGrpSpPr/>
          <p:nvPr/>
        </p:nvGrpSpPr>
        <p:grpSpPr>
          <a:xfrm>
            <a:off x="495606" y="1600677"/>
            <a:ext cx="7328146" cy="4916171"/>
            <a:chOff x="495606" y="1600677"/>
            <a:chExt cx="7328146" cy="4916171"/>
          </a:xfrm>
        </p:grpSpPr>
        <p:pic>
          <p:nvPicPr>
            <p:cNvPr id="5" name="Picture 4" descr="A screenshot of a computer&#10;&#10;Description automatically generated">
              <a:extLst>
                <a:ext uri="{FF2B5EF4-FFF2-40B4-BE49-F238E27FC236}">
                  <a16:creationId xmlns:a16="http://schemas.microsoft.com/office/drawing/2014/main" id="{AD66581F-FB75-4E37-AAB0-A70D5F9C00CF}"/>
                </a:ext>
              </a:extLst>
            </p:cNvPr>
            <p:cNvPicPr>
              <a:picLocks noChangeAspect="1"/>
            </p:cNvPicPr>
            <p:nvPr/>
          </p:nvPicPr>
          <p:blipFill>
            <a:blip r:embed="rId3"/>
            <a:stretch>
              <a:fillRect/>
            </a:stretch>
          </p:blipFill>
          <p:spPr>
            <a:xfrm>
              <a:off x="1392589" y="1600677"/>
              <a:ext cx="6431163" cy="4916171"/>
            </a:xfrm>
            <a:prstGeom prst="rect">
              <a:avLst/>
            </a:prstGeom>
          </p:spPr>
        </p:pic>
        <p:sp>
          <p:nvSpPr>
            <p:cNvPr id="7" name="TextBox 6">
              <a:extLst>
                <a:ext uri="{FF2B5EF4-FFF2-40B4-BE49-F238E27FC236}">
                  <a16:creationId xmlns:a16="http://schemas.microsoft.com/office/drawing/2014/main" id="{200B3481-E6B3-4742-89EF-C782DC9A673B}"/>
                </a:ext>
              </a:extLst>
            </p:cNvPr>
            <p:cNvSpPr txBox="1"/>
            <p:nvPr/>
          </p:nvSpPr>
          <p:spPr>
            <a:xfrm>
              <a:off x="495606" y="5808996"/>
              <a:ext cx="1414170" cy="461665"/>
            </a:xfrm>
            <a:prstGeom prst="rect">
              <a:avLst/>
            </a:prstGeom>
            <a:noFill/>
          </p:spPr>
          <p:txBody>
            <a:bodyPr wrap="none" rtlCol="0">
              <a:spAutoFit/>
            </a:bodyPr>
            <a:lstStyle/>
            <a:p>
              <a:r>
                <a:rPr lang="en-CN" dirty="0">
                  <a:solidFill>
                    <a:schemeClr val="accent2"/>
                  </a:solidFill>
                </a:rPr>
                <a:t>properties</a:t>
              </a:r>
            </a:p>
          </p:txBody>
        </p:sp>
        <p:sp>
          <p:nvSpPr>
            <p:cNvPr id="6" name="Oval 5">
              <a:extLst>
                <a:ext uri="{FF2B5EF4-FFF2-40B4-BE49-F238E27FC236}">
                  <a16:creationId xmlns:a16="http://schemas.microsoft.com/office/drawing/2014/main" id="{D74FBF61-BDCF-B20B-6D92-73AC6566D79D}"/>
                </a:ext>
              </a:extLst>
            </p:cNvPr>
            <p:cNvSpPr/>
            <p:nvPr/>
          </p:nvSpPr>
          <p:spPr>
            <a:xfrm>
              <a:off x="1842770" y="5767469"/>
              <a:ext cx="1036320" cy="400594"/>
            </a:xfrm>
            <a:prstGeom prst="ellipse">
              <a:avLst/>
            </a:prstGeom>
            <a:noFill/>
            <a:ln w="28575">
              <a:solidFill>
                <a:schemeClr val="accent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3115597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二、空间数据类型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94335" y="920770"/>
            <a:ext cx="3629026" cy="662489"/>
          </a:xfrm>
          <a:prstGeom prst="rect">
            <a:avLst/>
          </a:prstGeom>
          <a:noFill/>
        </p:spPr>
        <p:txBody>
          <a:bodyPr wrap="square" rtlCol="0">
            <a:spAutoFit/>
          </a:bodyPr>
          <a:lstStyle/>
          <a:p>
            <a:pPr algn="just">
              <a:lnSpc>
                <a:spcPct val="150000"/>
              </a:lnSpc>
            </a:pPr>
            <a:r>
              <a:rPr lang="zh-CN" altLang="en-US" sz="2800" dirty="0">
                <a:solidFill>
                  <a:schemeClr val="bg2"/>
                </a:solidFill>
                <a:latin typeface="+mn-ea"/>
                <a:ea typeface="+mn-ea"/>
              </a:rPr>
              <a:t>栅格数据信息查看</a:t>
            </a:r>
            <a:endParaRPr lang="en-US" altLang="zh-CN" sz="2800" dirty="0">
              <a:solidFill>
                <a:schemeClr val="bg2"/>
              </a:solidFill>
              <a:latin typeface="+mn-ea"/>
              <a:ea typeface="+mn-ea"/>
            </a:endParaRPr>
          </a:p>
        </p:txBody>
      </p:sp>
      <p:grpSp>
        <p:nvGrpSpPr>
          <p:cNvPr id="4" name="Group 3">
            <a:extLst>
              <a:ext uri="{FF2B5EF4-FFF2-40B4-BE49-F238E27FC236}">
                <a16:creationId xmlns:a16="http://schemas.microsoft.com/office/drawing/2014/main" id="{5B73F9B4-0DDF-F400-DF94-BF2CE92E3775}"/>
              </a:ext>
            </a:extLst>
          </p:cNvPr>
          <p:cNvGrpSpPr/>
          <p:nvPr/>
        </p:nvGrpSpPr>
        <p:grpSpPr>
          <a:xfrm>
            <a:off x="1715588" y="1478756"/>
            <a:ext cx="6331236" cy="5148645"/>
            <a:chOff x="1846217" y="1583259"/>
            <a:chExt cx="6331236" cy="5148645"/>
          </a:xfrm>
        </p:grpSpPr>
        <p:sp>
          <p:nvSpPr>
            <p:cNvPr id="7" name="TextBox 6">
              <a:extLst>
                <a:ext uri="{FF2B5EF4-FFF2-40B4-BE49-F238E27FC236}">
                  <a16:creationId xmlns:a16="http://schemas.microsoft.com/office/drawing/2014/main" id="{200B3481-E6B3-4742-89EF-C782DC9A673B}"/>
                </a:ext>
              </a:extLst>
            </p:cNvPr>
            <p:cNvSpPr txBox="1"/>
            <p:nvPr/>
          </p:nvSpPr>
          <p:spPr>
            <a:xfrm>
              <a:off x="4110342" y="1583259"/>
              <a:ext cx="1107996" cy="461665"/>
            </a:xfrm>
            <a:prstGeom prst="rect">
              <a:avLst/>
            </a:prstGeom>
            <a:noFill/>
          </p:spPr>
          <p:txBody>
            <a:bodyPr wrap="none" rtlCol="0">
              <a:spAutoFit/>
            </a:bodyPr>
            <a:lstStyle/>
            <a:p>
              <a:r>
                <a:rPr lang="en-CN" dirty="0">
                  <a:solidFill>
                    <a:schemeClr val="accent2"/>
                  </a:solidFill>
                  <a:latin typeface="+mn-ea"/>
                  <a:ea typeface="+mn-ea"/>
                </a:rPr>
                <a:t>属性框</a:t>
              </a:r>
            </a:p>
          </p:txBody>
        </p:sp>
        <p:pic>
          <p:nvPicPr>
            <p:cNvPr id="9" name="Picture 8" descr="A screenshot of a computer&#10;&#10;Description automatically generated">
              <a:extLst>
                <a:ext uri="{FF2B5EF4-FFF2-40B4-BE49-F238E27FC236}">
                  <a16:creationId xmlns:a16="http://schemas.microsoft.com/office/drawing/2014/main" id="{B1CB6484-CC89-07F8-AE1C-AFA9AA7A1E66}"/>
                </a:ext>
              </a:extLst>
            </p:cNvPr>
            <p:cNvPicPr>
              <a:picLocks noChangeAspect="1"/>
            </p:cNvPicPr>
            <p:nvPr/>
          </p:nvPicPr>
          <p:blipFill>
            <a:blip r:embed="rId3"/>
            <a:stretch>
              <a:fillRect/>
            </a:stretch>
          </p:blipFill>
          <p:spPr>
            <a:xfrm>
              <a:off x="1846217" y="2054677"/>
              <a:ext cx="6331236" cy="4677227"/>
            </a:xfrm>
            <a:prstGeom prst="rect">
              <a:avLst/>
            </a:prstGeom>
          </p:spPr>
        </p:pic>
      </p:grpSp>
    </p:spTree>
    <p:extLst>
      <p:ext uri="{BB962C8B-B14F-4D97-AF65-F5344CB8AC3E}">
        <p14:creationId xmlns:p14="http://schemas.microsoft.com/office/powerpoint/2010/main" val="7599647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a:latin typeface="+mn-ea"/>
              </a:rPr>
              <a:t>二、</a:t>
            </a:r>
            <a:r>
              <a:rPr lang="zh-CN" altLang="en-US" sz="3600" b="1">
                <a:latin typeface="微软雅黑" pitchFamily="34" charset="-122"/>
                <a:ea typeface="微软雅黑" pitchFamily="34" charset="-122"/>
              </a:rPr>
              <a:t>开源桌面</a:t>
            </a:r>
            <a:r>
              <a:rPr lang="en-US" altLang="zh-CN" sz="3600" b="1">
                <a:latin typeface="微软雅黑" pitchFamily="34" charset="-122"/>
                <a:ea typeface="微软雅黑" pitchFamily="34" charset="-122"/>
              </a:rPr>
              <a:t>GIS</a:t>
            </a:r>
            <a:r>
              <a:rPr lang="zh-CN" altLang="en-US" sz="3600" b="1">
                <a:latin typeface="微软雅黑" pitchFamily="34" charset="-122"/>
                <a:ea typeface="微软雅黑" pitchFamily="34" charset="-122"/>
              </a:rPr>
              <a:t>软件</a:t>
            </a:r>
            <a:r>
              <a:rPr lang="zh-CN" altLang="en-US">
                <a:latin typeface="微软雅黑" pitchFamily="34" charset="-122"/>
                <a:ea typeface="微软雅黑" pitchFamily="34" charset="-122"/>
              </a:rPr>
              <a:t>软件简介</a:t>
            </a:r>
            <a:endParaRPr lang="zh-CN" altLang="en-US"/>
          </a:p>
        </p:txBody>
      </p:sp>
      <p:sp>
        <p:nvSpPr>
          <p:cNvPr id="11" name="TextBox 10">
            <a:extLst>
              <a:ext uri="{FF2B5EF4-FFF2-40B4-BE49-F238E27FC236}">
                <a16:creationId xmlns:a16="http://schemas.microsoft.com/office/drawing/2014/main" id="{53A7E693-8098-76C4-CD5D-47166ABEB164}"/>
              </a:ext>
            </a:extLst>
          </p:cNvPr>
          <p:cNvSpPr txBox="1"/>
          <p:nvPr/>
        </p:nvSpPr>
        <p:spPr>
          <a:xfrm>
            <a:off x="414554" y="1128372"/>
            <a:ext cx="8314891" cy="743986"/>
          </a:xfrm>
          <a:prstGeom prst="rect">
            <a:avLst/>
          </a:prstGeom>
          <a:noFill/>
        </p:spPr>
        <p:txBody>
          <a:bodyPr wrap="square" rtlCol="0">
            <a:spAutoFit/>
          </a:bodyPr>
          <a:lstStyle/>
          <a:p>
            <a:pPr algn="just">
              <a:lnSpc>
                <a:spcPct val="150000"/>
              </a:lnSpc>
            </a:pPr>
            <a:r>
              <a:rPr lang="zh-CN" altLang="en-US" sz="3200" b="1">
                <a:solidFill>
                  <a:srgbClr val="333333"/>
                </a:solidFill>
                <a:latin typeface="+mn-ea"/>
                <a:ea typeface="+mn-ea"/>
              </a:rPr>
              <a:t>课后练习</a:t>
            </a:r>
            <a:endParaRPr lang="en-US" altLang="zh-CN" sz="3200" b="1">
              <a:solidFill>
                <a:srgbClr val="333333"/>
              </a:solidFill>
              <a:latin typeface="+mn-ea"/>
              <a:ea typeface="+mn-ea"/>
            </a:endParaRPr>
          </a:p>
        </p:txBody>
      </p:sp>
      <p:sp>
        <p:nvSpPr>
          <p:cNvPr id="13" name="TextBox 12">
            <a:extLst>
              <a:ext uri="{FF2B5EF4-FFF2-40B4-BE49-F238E27FC236}">
                <a16:creationId xmlns:a16="http://schemas.microsoft.com/office/drawing/2014/main" id="{303BC878-BC57-D350-27A3-F03AE48213AC}"/>
              </a:ext>
            </a:extLst>
          </p:cNvPr>
          <p:cNvSpPr txBox="1"/>
          <p:nvPr/>
        </p:nvSpPr>
        <p:spPr>
          <a:xfrm>
            <a:off x="414554" y="1783013"/>
            <a:ext cx="7967446" cy="1513684"/>
          </a:xfrm>
          <a:prstGeom prst="rect">
            <a:avLst/>
          </a:prstGeom>
          <a:noFill/>
        </p:spPr>
        <p:txBody>
          <a:bodyPr wrap="square">
            <a:spAutoFit/>
          </a:bodyPr>
          <a:lstStyle/>
          <a:p>
            <a:pPr marL="457200" indent="-457200" algn="just">
              <a:lnSpc>
                <a:spcPct val="200000"/>
              </a:lnSpc>
              <a:buAutoNum type="arabicPeriod"/>
            </a:pPr>
            <a:r>
              <a:rPr lang="zh-CN" altLang="en-US" sz="2200" dirty="0">
                <a:solidFill>
                  <a:srgbClr val="333333"/>
                </a:solidFill>
                <a:latin typeface="+mn-ea"/>
                <a:ea typeface="+mn-ea"/>
              </a:rPr>
              <a:t>矢量数据与栅格数据的概念及特点。</a:t>
            </a:r>
            <a:endParaRPr lang="en-US" altLang="zh-CN" sz="2200" dirty="0">
              <a:solidFill>
                <a:srgbClr val="333333"/>
              </a:solidFill>
              <a:latin typeface="+mn-ea"/>
              <a:ea typeface="+mn-ea"/>
            </a:endParaRPr>
          </a:p>
          <a:p>
            <a:pPr marL="457200" indent="-457200" algn="just">
              <a:lnSpc>
                <a:spcPct val="200000"/>
              </a:lnSpc>
              <a:buAutoNum type="arabicPeriod"/>
            </a:pPr>
            <a:r>
              <a:rPr lang="zh-CN" altLang="en-CN" sz="2200" dirty="0">
                <a:solidFill>
                  <a:srgbClr val="333333"/>
                </a:solidFill>
                <a:latin typeface="+mn-ea"/>
                <a:ea typeface="+mn-ea"/>
              </a:rPr>
              <a:t>利用</a:t>
            </a:r>
            <a:r>
              <a:rPr lang="en-US" altLang="zh-CN" sz="2200" dirty="0">
                <a:solidFill>
                  <a:srgbClr val="333333"/>
                </a:solidFill>
                <a:latin typeface="+mn-ea"/>
                <a:ea typeface="+mn-ea"/>
              </a:rPr>
              <a:t>QGIS</a:t>
            </a:r>
            <a:r>
              <a:rPr lang="zh-CN" altLang="en-US" sz="2200" dirty="0">
                <a:solidFill>
                  <a:srgbClr val="333333"/>
                </a:solidFill>
                <a:latin typeface="+mn-ea"/>
                <a:ea typeface="+mn-ea"/>
              </a:rPr>
              <a:t>软件查看矢量数据与栅格数据信息。</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41334796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283461"/>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3" name="Group 2">
            <a:extLst>
              <a:ext uri="{FF2B5EF4-FFF2-40B4-BE49-F238E27FC236}">
                <a16:creationId xmlns:a16="http://schemas.microsoft.com/office/drawing/2014/main" id="{12ED16A1-79B8-7DB1-1CC1-250B051BAD58}"/>
              </a:ext>
            </a:extLst>
          </p:cNvPr>
          <p:cNvGrpSpPr/>
          <p:nvPr/>
        </p:nvGrpSpPr>
        <p:grpSpPr>
          <a:xfrm>
            <a:off x="2203832" y="4031135"/>
            <a:ext cx="6403721" cy="717997"/>
            <a:chOff x="2121801" y="3511390"/>
            <a:chExt cx="5718901" cy="576000"/>
          </a:xfrm>
        </p:grpSpPr>
        <p:sp>
          <p:nvSpPr>
            <p:cNvPr id="13" name="椭圆 12"/>
            <p:cNvSpPr/>
            <p:nvPr/>
          </p:nvSpPr>
          <p:spPr>
            <a:xfrm>
              <a:off x="2121801" y="3511390"/>
              <a:ext cx="655111"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60440"/>
              <a:ext cx="5062803" cy="469125"/>
            </a:xfrm>
            <a:prstGeom prst="rect">
              <a:avLst/>
            </a:prstGeom>
          </p:spPr>
          <p:txBody>
            <a:bodyPr wrap="square" anchor="ctr">
              <a:spAutoFit/>
            </a:bodyPr>
            <a:lstStyle/>
            <a:p>
              <a:pPr algn="l" fontAlgn="auto">
                <a:spcBef>
                  <a:spcPts val="0"/>
                </a:spcBef>
                <a:spcAft>
                  <a:spcPts val="0"/>
                </a:spcAft>
              </a:pPr>
              <a:r>
                <a:rPr lang="zh-CN" altLang="en-US" sz="3200" b="1" dirty="0">
                  <a:solidFill>
                    <a:schemeClr val="accent1"/>
                  </a:solidFill>
                  <a:highlight>
                    <a:srgbClr val="FFFFFF"/>
                  </a:highlight>
                  <a:latin typeface="Arial"/>
                  <a:ea typeface="微软雅黑"/>
                </a:rPr>
                <a:t>遥感栅格数据</a:t>
              </a:r>
              <a:endParaRPr lang="en-US" altLang="zh-CN" sz="3200" b="1" dirty="0">
                <a:solidFill>
                  <a:schemeClr val="accent1"/>
                </a:solidFill>
                <a:highlight>
                  <a:srgbClr val="FFFFFF"/>
                </a:highlight>
                <a:latin typeface="Arial"/>
                <a:ea typeface="微软雅黑"/>
              </a:endParaRP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a:solidFill>
                  <a:schemeClr val="accent1"/>
                </a:solidFill>
                <a:latin typeface="Arial"/>
                <a:ea typeface="微软雅黑"/>
              </a:rPr>
              <a:t>目录</a:t>
            </a:r>
            <a:endParaRPr lang="en-US" altLang="zh-CN" sz="5400" b="1">
              <a:solidFill>
                <a:schemeClr val="accent1"/>
              </a:solidFill>
              <a:latin typeface="Arial"/>
              <a:ea typeface="微软雅黑"/>
            </a:endParaRPr>
          </a:p>
        </p:txBody>
      </p:sp>
      <p:grpSp>
        <p:nvGrpSpPr>
          <p:cNvPr id="2" name="Group 1">
            <a:extLst>
              <a:ext uri="{FF2B5EF4-FFF2-40B4-BE49-F238E27FC236}">
                <a16:creationId xmlns:a16="http://schemas.microsoft.com/office/drawing/2014/main" id="{AFCAA61D-767A-24EA-9072-7425684288BB}"/>
              </a:ext>
            </a:extLst>
          </p:cNvPr>
          <p:cNvGrpSpPr/>
          <p:nvPr/>
        </p:nvGrpSpPr>
        <p:grpSpPr>
          <a:xfrm>
            <a:off x="2203832" y="2744869"/>
            <a:ext cx="6649827" cy="772176"/>
            <a:chOff x="2121802" y="2115450"/>
            <a:chExt cx="5221533" cy="576000"/>
          </a:xfrm>
        </p:grpSpPr>
        <p:sp>
          <p:nvSpPr>
            <p:cNvPr id="4" name="椭圆 9">
              <a:extLst>
                <a:ext uri="{FF2B5EF4-FFF2-40B4-BE49-F238E27FC236}">
                  <a16:creationId xmlns:a16="http://schemas.microsoft.com/office/drawing/2014/main" id="{E22E439B-4B3F-A527-61D0-3ED55D24E856}"/>
                </a:ext>
              </a:extLst>
            </p:cNvPr>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a:solidFill>
                    <a:schemeClr val="accent1"/>
                  </a:solidFill>
                  <a:latin typeface="微软雅黑" pitchFamily="34" charset="-122"/>
                  <a:ea typeface="微软雅黑" pitchFamily="34" charset="-122"/>
                </a:rPr>
                <a:t>一</a:t>
              </a:r>
            </a:p>
          </p:txBody>
        </p:sp>
        <p:sp>
          <p:nvSpPr>
            <p:cNvPr id="5" name="矩形 11">
              <a:extLst>
                <a:ext uri="{FF2B5EF4-FFF2-40B4-BE49-F238E27FC236}">
                  <a16:creationId xmlns:a16="http://schemas.microsoft.com/office/drawing/2014/main" id="{494DAA55-5621-28DB-D255-E0EBB6C6477B}"/>
                </a:ext>
              </a:extLst>
            </p:cNvPr>
            <p:cNvSpPr/>
            <p:nvPr/>
          </p:nvSpPr>
          <p:spPr>
            <a:xfrm>
              <a:off x="2697802" y="2173516"/>
              <a:ext cx="4645533" cy="436209"/>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地理</a:t>
              </a:r>
              <a:r>
                <a:rPr lang="zh-CN" altLang="en-CN" sz="3200" b="1" dirty="0">
                  <a:solidFill>
                    <a:schemeClr val="accent1"/>
                  </a:solidFill>
                  <a:highlight>
                    <a:srgbClr val="FFFFFF"/>
                  </a:highlight>
                  <a:latin typeface="Arial"/>
                  <a:ea typeface="微软雅黑"/>
                </a:rPr>
                <a:t>矢量</a:t>
              </a:r>
              <a:r>
                <a:rPr lang="zh-CN" altLang="en-US" sz="3200" b="1" dirty="0">
                  <a:solidFill>
                    <a:schemeClr val="accent1"/>
                  </a:solidFill>
                  <a:highlight>
                    <a:srgbClr val="FFFFFF"/>
                  </a:highlight>
                  <a:latin typeface="Arial"/>
                  <a:ea typeface="微软雅黑"/>
                </a:rPr>
                <a:t>数据</a:t>
              </a:r>
            </a:p>
          </p:txBody>
        </p:sp>
      </p:grpSp>
    </p:spTree>
    <p:extLst>
      <p:ext uri="{BB962C8B-B14F-4D97-AF65-F5344CB8AC3E}">
        <p14:creationId xmlns:p14="http://schemas.microsoft.com/office/powerpoint/2010/main" val="15761203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a:t>
            </a:r>
            <a:r>
              <a:rPr lang="zh-CN" altLang="en-US" sz="4000" b="1">
                <a:latin typeface="微软雅黑" pitchFamily="34" charset="-122"/>
                <a:ea typeface="微软雅黑" pitchFamily="34" charset="-122"/>
              </a:rPr>
              <a:t>矢量数据简介</a:t>
            </a:r>
            <a:endParaRPr lang="zh-CN" altLang="en-US" sz="4000" b="1" dirty="0">
              <a:latin typeface="微软雅黑" pitchFamily="34" charset="-122"/>
              <a:ea typeface="微软雅黑" pitchFamily="34" charset="-122"/>
            </a:endParaRP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pPr algn="l" fontAlgn="auto">
              <a:spcBef>
                <a:spcPts val="0"/>
              </a:spcBef>
              <a:spcAft>
                <a:spcPts val="0"/>
              </a:spcAft>
            </a:pPr>
            <a:r>
              <a:rPr lang="zh-CN" altLang="en-US" sz="3600" b="1" dirty="0">
                <a:latin typeface="微软雅黑" pitchFamily="34" charset="-122"/>
                <a:ea typeface="微软雅黑" pitchFamily="34" charset="-122"/>
              </a:rPr>
              <a:t>一、</a:t>
            </a:r>
            <a:r>
              <a:rPr lang="zh-CN" altLang="en-CN" sz="3600" b="1" dirty="0">
                <a:latin typeface="微软雅黑" pitchFamily="34" charset="-122"/>
                <a:ea typeface="微软雅黑" pitchFamily="34" charset="-122"/>
              </a:rPr>
              <a:t>矢量</a:t>
            </a:r>
            <a:r>
              <a:rPr lang="zh-CN" altLang="en-US" sz="3600" b="1" dirty="0">
                <a:latin typeface="微软雅黑" pitchFamily="34" charset="-122"/>
                <a:ea typeface="微软雅黑" pitchFamily="34" charset="-122"/>
              </a:rPr>
              <a:t>数据简介</a:t>
            </a:r>
          </a:p>
        </p:txBody>
      </p:sp>
      <p:sp>
        <p:nvSpPr>
          <p:cNvPr id="5" name="TextBox 4">
            <a:extLst>
              <a:ext uri="{FF2B5EF4-FFF2-40B4-BE49-F238E27FC236}">
                <a16:creationId xmlns:a16="http://schemas.microsoft.com/office/drawing/2014/main" id="{78502774-B04C-634F-1396-E5815996BC36}"/>
              </a:ext>
            </a:extLst>
          </p:cNvPr>
          <p:cNvSpPr txBox="1"/>
          <p:nvPr/>
        </p:nvSpPr>
        <p:spPr>
          <a:xfrm>
            <a:off x="125731" y="834978"/>
            <a:ext cx="8869258" cy="1863780"/>
          </a:xfrm>
          <a:prstGeom prst="rect">
            <a:avLst/>
          </a:prstGeom>
          <a:noFill/>
        </p:spPr>
        <p:txBody>
          <a:bodyPr wrap="square">
            <a:spAutoFit/>
          </a:bodyPr>
          <a:lstStyle/>
          <a:p>
            <a:pPr algn="just">
              <a:lnSpc>
                <a:spcPct val="150000"/>
              </a:lnSpc>
            </a:pPr>
            <a:r>
              <a:rPr lang="zh-CN" altLang="en-CN" sz="2800" b="1" i="0" dirty="0">
                <a:solidFill>
                  <a:srgbClr val="151515"/>
                </a:solidFill>
                <a:effectLst/>
                <a:latin typeface="+mn-ea"/>
                <a:ea typeface="+mn-ea"/>
              </a:rPr>
              <a:t>矢量</a:t>
            </a:r>
            <a:r>
              <a:rPr lang="zh-CN" altLang="en-US" sz="2800" b="1" i="0" dirty="0">
                <a:solidFill>
                  <a:srgbClr val="151515"/>
                </a:solidFill>
                <a:effectLst/>
                <a:latin typeface="+mn-ea"/>
                <a:ea typeface="+mn-ea"/>
              </a:rPr>
              <a:t>数据</a:t>
            </a:r>
            <a:r>
              <a:rPr lang="en-US" altLang="zh-CN" sz="2800" b="1" dirty="0">
                <a:solidFill>
                  <a:srgbClr val="151515"/>
                </a:solidFill>
                <a:latin typeface="+mn-ea"/>
                <a:ea typeface="+mn-ea"/>
              </a:rPr>
              <a:t>vs</a:t>
            </a:r>
            <a:r>
              <a:rPr lang="zh-CN" altLang="en-US" sz="2800" b="1" dirty="0">
                <a:solidFill>
                  <a:srgbClr val="151515"/>
                </a:solidFill>
                <a:latin typeface="+mn-ea"/>
                <a:ea typeface="+mn-ea"/>
              </a:rPr>
              <a:t>栅格数据</a:t>
            </a:r>
            <a:endParaRPr lang="en-US" altLang="zh-CN" sz="2800" b="1" i="0" dirty="0">
              <a:solidFill>
                <a:srgbClr val="151515"/>
              </a:solidFill>
              <a:effectLst/>
              <a:latin typeface="+mn-ea"/>
              <a:ea typeface="+mn-ea"/>
            </a:endParaRPr>
          </a:p>
          <a:p>
            <a:pPr algn="just">
              <a:lnSpc>
                <a:spcPct val="150000"/>
              </a:lnSpc>
            </a:pPr>
            <a:r>
              <a:rPr lang="zh-CN" altLang="en-US" sz="2200" i="0" dirty="0">
                <a:solidFill>
                  <a:srgbClr val="212529"/>
                </a:solidFill>
                <a:effectLst/>
                <a:latin typeface="+mn-ea"/>
                <a:ea typeface="+mn-ea"/>
              </a:rPr>
              <a:t>为了便于在地理信息系统中进行表示和计算，真实世界中的地理实体一般通过矢量数据类型和栅格数据类型进行存储。</a:t>
            </a:r>
            <a:endParaRPr lang="en-US" altLang="zh-CN" sz="2200" i="0" dirty="0">
              <a:solidFill>
                <a:srgbClr val="212529"/>
              </a:solidFill>
              <a:effectLst/>
              <a:latin typeface="+mn-ea"/>
              <a:ea typeface="+mn-ea"/>
            </a:endParaRPr>
          </a:p>
        </p:txBody>
      </p:sp>
      <p:grpSp>
        <p:nvGrpSpPr>
          <p:cNvPr id="7" name="Group 6">
            <a:extLst>
              <a:ext uri="{FF2B5EF4-FFF2-40B4-BE49-F238E27FC236}">
                <a16:creationId xmlns:a16="http://schemas.microsoft.com/office/drawing/2014/main" id="{269BED24-EE78-6DEA-34CB-C5B1A2470C5E}"/>
              </a:ext>
            </a:extLst>
          </p:cNvPr>
          <p:cNvGrpSpPr/>
          <p:nvPr/>
        </p:nvGrpSpPr>
        <p:grpSpPr>
          <a:xfrm>
            <a:off x="1477735" y="2733048"/>
            <a:ext cx="6057900" cy="3769074"/>
            <a:chOff x="1477735" y="2789305"/>
            <a:chExt cx="6057900" cy="3769074"/>
          </a:xfrm>
        </p:grpSpPr>
        <p:pic>
          <p:nvPicPr>
            <p:cNvPr id="4" name="Picture 3" descr="A close-up of a blue line&#10;&#10;Description automatically generated">
              <a:extLst>
                <a:ext uri="{FF2B5EF4-FFF2-40B4-BE49-F238E27FC236}">
                  <a16:creationId xmlns:a16="http://schemas.microsoft.com/office/drawing/2014/main" id="{1EAE2643-CC82-A488-8AA2-42469504310F}"/>
                </a:ext>
              </a:extLst>
            </p:cNvPr>
            <p:cNvPicPr>
              <a:picLocks noChangeAspect="1"/>
            </p:cNvPicPr>
            <p:nvPr/>
          </p:nvPicPr>
          <p:blipFill>
            <a:blip r:embed="rId3"/>
            <a:stretch>
              <a:fillRect/>
            </a:stretch>
          </p:blipFill>
          <p:spPr>
            <a:xfrm>
              <a:off x="1477735" y="2789305"/>
              <a:ext cx="6057900" cy="3433741"/>
            </a:xfrm>
            <a:prstGeom prst="rect">
              <a:avLst/>
            </a:prstGeom>
          </p:spPr>
        </p:pic>
        <p:sp>
          <p:nvSpPr>
            <p:cNvPr id="6" name="TextBox 5">
              <a:extLst>
                <a:ext uri="{FF2B5EF4-FFF2-40B4-BE49-F238E27FC236}">
                  <a16:creationId xmlns:a16="http://schemas.microsoft.com/office/drawing/2014/main" id="{09C75584-BC0B-72BF-1516-F44E7BB7382E}"/>
                </a:ext>
              </a:extLst>
            </p:cNvPr>
            <p:cNvSpPr txBox="1"/>
            <p:nvPr/>
          </p:nvSpPr>
          <p:spPr>
            <a:xfrm>
              <a:off x="1477735" y="6219825"/>
              <a:ext cx="6057900" cy="338554"/>
            </a:xfrm>
            <a:prstGeom prst="rect">
              <a:avLst/>
            </a:prstGeom>
            <a:noFill/>
          </p:spPr>
          <p:txBody>
            <a:bodyPr wrap="square" rtlCol="0">
              <a:spAutoFit/>
            </a:bodyPr>
            <a:lstStyle/>
            <a:p>
              <a:r>
                <a:rPr lang="en-CN" sz="1600" dirty="0">
                  <a:solidFill>
                    <a:schemeClr val="bg2"/>
                  </a:solidFill>
                  <a:latin typeface="+mn-ea"/>
                  <a:ea typeface="+mn-ea"/>
                </a:rPr>
                <a:t>矢量数据类型和栅格数据类型下河流表示</a:t>
              </a:r>
            </a:p>
          </p:txBody>
        </p:sp>
      </p:grpSp>
    </p:spTree>
    <p:extLst>
      <p:ext uri="{BB962C8B-B14F-4D97-AF65-F5344CB8AC3E}">
        <p14:creationId xmlns:p14="http://schemas.microsoft.com/office/powerpoint/2010/main" val="11575086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pPr algn="l" fontAlgn="auto">
              <a:spcBef>
                <a:spcPts val="0"/>
              </a:spcBef>
              <a:spcAft>
                <a:spcPts val="0"/>
              </a:spcAft>
            </a:pPr>
            <a:r>
              <a:rPr lang="zh-CN" altLang="en-US" dirty="0">
                <a:latin typeface="微软雅黑" pitchFamily="34" charset="-122"/>
                <a:ea typeface="微软雅黑" pitchFamily="34" charset="-122"/>
              </a:rPr>
              <a:t>二</a:t>
            </a:r>
            <a:r>
              <a:rPr lang="zh-CN" altLang="en-US" sz="3600" b="1" dirty="0">
                <a:latin typeface="微软雅黑" pitchFamily="34" charset="-122"/>
                <a:ea typeface="微软雅黑" pitchFamily="34" charset="-122"/>
              </a:rPr>
              <a:t>、空间数据类型</a:t>
            </a:r>
            <a:r>
              <a:rPr lang="en-CN" sz="3600" b="1" dirty="0">
                <a:latin typeface="微软雅黑" pitchFamily="34" charset="-122"/>
                <a:ea typeface="微软雅黑" pitchFamily="34" charset="-122"/>
              </a:rPr>
              <a:t> </a:t>
            </a:r>
            <a:endParaRPr lang="zh-CN" altLang="en-US" sz="3600" b="1" dirty="0">
              <a:latin typeface="微软雅黑" pitchFamily="34" charset="-122"/>
              <a:ea typeface="微软雅黑" pitchFamily="34" charset="-122"/>
            </a:endParaRPr>
          </a:p>
        </p:txBody>
      </p:sp>
      <p:sp>
        <p:nvSpPr>
          <p:cNvPr id="5" name="TextBox 4">
            <a:extLst>
              <a:ext uri="{FF2B5EF4-FFF2-40B4-BE49-F238E27FC236}">
                <a16:creationId xmlns:a16="http://schemas.microsoft.com/office/drawing/2014/main" id="{78502774-B04C-634F-1396-E5815996BC36}"/>
              </a:ext>
            </a:extLst>
          </p:cNvPr>
          <p:cNvSpPr txBox="1"/>
          <p:nvPr/>
        </p:nvSpPr>
        <p:spPr>
          <a:xfrm>
            <a:off x="125731" y="834978"/>
            <a:ext cx="8869258" cy="2879443"/>
          </a:xfrm>
          <a:prstGeom prst="rect">
            <a:avLst/>
          </a:prstGeom>
          <a:noFill/>
        </p:spPr>
        <p:txBody>
          <a:bodyPr wrap="square">
            <a:spAutoFit/>
          </a:bodyPr>
          <a:lstStyle/>
          <a:p>
            <a:pPr algn="just">
              <a:lnSpc>
                <a:spcPct val="150000"/>
              </a:lnSpc>
            </a:pPr>
            <a:r>
              <a:rPr lang="zh-CN" altLang="en-CN" sz="2800" b="1" i="0" dirty="0">
                <a:solidFill>
                  <a:srgbClr val="151515"/>
                </a:solidFill>
                <a:effectLst/>
                <a:latin typeface="+mn-ea"/>
                <a:ea typeface="+mn-ea"/>
              </a:rPr>
              <a:t>矢量</a:t>
            </a:r>
            <a:r>
              <a:rPr lang="zh-CN" altLang="en-US" sz="2800" b="1" i="0" dirty="0">
                <a:solidFill>
                  <a:srgbClr val="151515"/>
                </a:solidFill>
                <a:effectLst/>
                <a:latin typeface="+mn-ea"/>
                <a:ea typeface="+mn-ea"/>
              </a:rPr>
              <a:t>数据</a:t>
            </a:r>
            <a:r>
              <a:rPr lang="zh-CN" altLang="en-US" sz="2800" b="1" dirty="0">
                <a:solidFill>
                  <a:srgbClr val="151515"/>
                </a:solidFill>
                <a:latin typeface="+mn-ea"/>
                <a:ea typeface="+mn-ea"/>
              </a:rPr>
              <a:t>概念</a:t>
            </a:r>
            <a:endParaRPr lang="en-US" altLang="zh-CN" sz="2800" b="1" i="0" dirty="0">
              <a:solidFill>
                <a:srgbClr val="151515"/>
              </a:solidFill>
              <a:effectLst/>
              <a:latin typeface="+mn-ea"/>
              <a:ea typeface="+mn-ea"/>
            </a:endParaRPr>
          </a:p>
          <a:p>
            <a:pPr algn="just">
              <a:lnSpc>
                <a:spcPct val="150000"/>
              </a:lnSpc>
            </a:pPr>
            <a:r>
              <a:rPr lang="zh-CN" altLang="en-US" sz="2200" b="0" i="0" dirty="0">
                <a:solidFill>
                  <a:srgbClr val="212529"/>
                </a:solidFill>
                <a:effectLst/>
                <a:latin typeface="+mn-ea"/>
                <a:ea typeface="+mn-ea"/>
              </a:rPr>
              <a:t>矢量是具有一定大小和方向的量，数学上和物理上也叫向量。在地理信息领域中，矢量数据是代表地图图形的各离散</a:t>
            </a:r>
            <a:r>
              <a:rPr lang="zh-CN" altLang="en-US" sz="2200" b="0" i="0" dirty="0">
                <a:solidFill>
                  <a:srgbClr val="212529"/>
                </a:solidFill>
                <a:effectLst/>
                <a:latin typeface="+mn-ea"/>
                <a:ea typeface="+mn-ea"/>
                <a:cs typeface="Times New Roman" panose="02020603050405020304" pitchFamily="18" charset="0"/>
              </a:rPr>
              <a:t>点平面坐标（</a:t>
            </a:r>
            <a:r>
              <a:rPr lang="en-US" sz="2200" b="0" i="0" dirty="0" err="1">
                <a:solidFill>
                  <a:srgbClr val="212529"/>
                </a:solidFill>
                <a:effectLst/>
                <a:latin typeface="+mn-ea"/>
                <a:ea typeface="+mn-ea"/>
                <a:cs typeface="Times New Roman" panose="02020603050405020304" pitchFamily="18" charset="0"/>
              </a:rPr>
              <a:t>x，y</a:t>
            </a:r>
            <a:r>
              <a:rPr lang="en-US" sz="2200" b="0" i="0" dirty="0">
                <a:solidFill>
                  <a:srgbClr val="212529"/>
                </a:solidFill>
                <a:effectLst/>
                <a:latin typeface="+mn-ea"/>
                <a:ea typeface="+mn-ea"/>
                <a:cs typeface="Times New Roman" panose="02020603050405020304" pitchFamily="18" charset="0"/>
              </a:rPr>
              <a:t>）</a:t>
            </a:r>
            <a:r>
              <a:rPr lang="zh-CN" altLang="en-US" sz="2200" b="0" i="0" dirty="0">
                <a:solidFill>
                  <a:srgbClr val="212529"/>
                </a:solidFill>
                <a:effectLst/>
                <a:latin typeface="+mn-ea"/>
                <a:ea typeface="+mn-ea"/>
                <a:cs typeface="Times New Roman" panose="02020603050405020304" pitchFamily="18" charset="0"/>
              </a:rPr>
              <a:t>的有序集合，矢量数据结构是一种最常见的图形数据结构，主要用于</a:t>
            </a:r>
            <a:r>
              <a:rPr lang="zh-CN" altLang="en-US" sz="2200" b="0" i="0" dirty="0">
                <a:solidFill>
                  <a:srgbClr val="212529"/>
                </a:solidFill>
                <a:effectLst/>
                <a:latin typeface="+mn-ea"/>
                <a:ea typeface="+mn-ea"/>
              </a:rPr>
              <a:t>表示地图图形元素几何数据之间及其与属性数据之间的相互关系。</a:t>
            </a:r>
            <a:endParaRPr lang="en-US" altLang="zh-CN" sz="2200" b="1" i="0" dirty="0">
              <a:solidFill>
                <a:srgbClr val="151515"/>
              </a:solidFill>
              <a:effectLst/>
              <a:latin typeface="+mn-ea"/>
              <a:ea typeface="+mn-ea"/>
            </a:endParaRPr>
          </a:p>
        </p:txBody>
      </p:sp>
      <p:grpSp>
        <p:nvGrpSpPr>
          <p:cNvPr id="22" name="Group 21">
            <a:extLst>
              <a:ext uri="{FF2B5EF4-FFF2-40B4-BE49-F238E27FC236}">
                <a16:creationId xmlns:a16="http://schemas.microsoft.com/office/drawing/2014/main" id="{BA4C2415-490B-F3C5-D5E8-A263DD477CBB}"/>
              </a:ext>
            </a:extLst>
          </p:cNvPr>
          <p:cNvGrpSpPr/>
          <p:nvPr/>
        </p:nvGrpSpPr>
        <p:grpSpPr>
          <a:xfrm>
            <a:off x="299408" y="4068912"/>
            <a:ext cx="8414553" cy="2194777"/>
            <a:chOff x="-339069" y="4170555"/>
            <a:chExt cx="8414553" cy="2194777"/>
          </a:xfrm>
        </p:grpSpPr>
        <p:pic>
          <p:nvPicPr>
            <p:cNvPr id="13" name="Picture 12" descr="Chart, scatter chart&#10;&#10;Description automatically generated">
              <a:extLst>
                <a:ext uri="{FF2B5EF4-FFF2-40B4-BE49-F238E27FC236}">
                  <a16:creationId xmlns:a16="http://schemas.microsoft.com/office/drawing/2014/main" id="{F0BBAA1F-56C6-D7A7-0627-A15F8B192488}"/>
                </a:ext>
              </a:extLst>
            </p:cNvPr>
            <p:cNvPicPr>
              <a:picLocks noChangeAspect="1"/>
            </p:cNvPicPr>
            <p:nvPr/>
          </p:nvPicPr>
          <p:blipFill>
            <a:blip r:embed="rId3"/>
            <a:stretch>
              <a:fillRect/>
            </a:stretch>
          </p:blipFill>
          <p:spPr>
            <a:xfrm>
              <a:off x="-339069" y="4170555"/>
              <a:ext cx="2602851" cy="2194777"/>
            </a:xfrm>
            <a:prstGeom prst="rect">
              <a:avLst/>
            </a:prstGeom>
          </p:spPr>
        </p:pic>
        <p:pic>
          <p:nvPicPr>
            <p:cNvPr id="19" name="Picture 18" descr="Shape&#10;&#10;Description automatically generated">
              <a:extLst>
                <a:ext uri="{FF2B5EF4-FFF2-40B4-BE49-F238E27FC236}">
                  <a16:creationId xmlns:a16="http://schemas.microsoft.com/office/drawing/2014/main" id="{7C2B1373-2928-39A6-4B44-DA379040F193}"/>
                </a:ext>
              </a:extLst>
            </p:cNvPr>
            <p:cNvPicPr>
              <a:picLocks noChangeAspect="1"/>
            </p:cNvPicPr>
            <p:nvPr/>
          </p:nvPicPr>
          <p:blipFill>
            <a:blip r:embed="rId4"/>
            <a:stretch>
              <a:fillRect/>
            </a:stretch>
          </p:blipFill>
          <p:spPr>
            <a:xfrm>
              <a:off x="2588491" y="4170555"/>
              <a:ext cx="2602851" cy="2194777"/>
            </a:xfrm>
            <a:prstGeom prst="rect">
              <a:avLst/>
            </a:prstGeom>
          </p:spPr>
        </p:pic>
        <p:pic>
          <p:nvPicPr>
            <p:cNvPr id="21" name="Picture 20" descr="Shape, polygon&#10;&#10;Description automatically generated">
              <a:extLst>
                <a:ext uri="{FF2B5EF4-FFF2-40B4-BE49-F238E27FC236}">
                  <a16:creationId xmlns:a16="http://schemas.microsoft.com/office/drawing/2014/main" id="{23B871CC-01AE-14C3-A9C0-7C4929687223}"/>
                </a:ext>
              </a:extLst>
            </p:cNvPr>
            <p:cNvPicPr>
              <a:picLocks noChangeAspect="1"/>
            </p:cNvPicPr>
            <p:nvPr/>
          </p:nvPicPr>
          <p:blipFill>
            <a:blip r:embed="rId5"/>
            <a:stretch>
              <a:fillRect/>
            </a:stretch>
          </p:blipFill>
          <p:spPr>
            <a:xfrm>
              <a:off x="5472633" y="4170555"/>
              <a:ext cx="2602851" cy="2194777"/>
            </a:xfrm>
            <a:prstGeom prst="rect">
              <a:avLst/>
            </a:prstGeom>
          </p:spPr>
        </p:pic>
      </p:grpSp>
    </p:spTree>
    <p:extLst>
      <p:ext uri="{BB962C8B-B14F-4D97-AF65-F5344CB8AC3E}">
        <p14:creationId xmlns:p14="http://schemas.microsoft.com/office/powerpoint/2010/main" val="27295459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pPr algn="l" fontAlgn="auto">
              <a:spcBef>
                <a:spcPts val="0"/>
              </a:spcBef>
              <a:spcAft>
                <a:spcPts val="0"/>
              </a:spcAft>
            </a:pPr>
            <a:r>
              <a:rPr lang="zh-CN" altLang="en-US" dirty="0">
                <a:latin typeface="微软雅黑" pitchFamily="34" charset="-122"/>
                <a:ea typeface="微软雅黑" pitchFamily="34" charset="-122"/>
              </a:rPr>
              <a:t>二</a:t>
            </a:r>
            <a:r>
              <a:rPr lang="zh-CN" altLang="en-US" sz="3600" b="1" dirty="0">
                <a:latin typeface="微软雅黑" pitchFamily="34" charset="-122"/>
                <a:ea typeface="微软雅黑" pitchFamily="34" charset="-122"/>
              </a:rPr>
              <a:t>、空间数据类型</a:t>
            </a:r>
            <a:r>
              <a:rPr lang="en-CN" sz="3600" b="1" dirty="0">
                <a:latin typeface="微软雅黑" pitchFamily="34" charset="-122"/>
                <a:ea typeface="微软雅黑" pitchFamily="34" charset="-122"/>
              </a:rPr>
              <a:t> </a:t>
            </a:r>
            <a:endParaRPr lang="zh-CN" altLang="en-US" sz="3600" b="1" dirty="0">
              <a:latin typeface="微软雅黑" pitchFamily="34" charset="-122"/>
              <a:ea typeface="微软雅黑" pitchFamily="34" charset="-122"/>
            </a:endParaRP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zh-CN" altLang="en-CN" sz="2800" b="1" dirty="0">
                <a:solidFill>
                  <a:srgbClr val="333333"/>
                </a:solidFill>
                <a:latin typeface="+mn-ea"/>
                <a:ea typeface="+mn-ea"/>
              </a:rPr>
              <a:t>矢量</a:t>
            </a:r>
            <a:r>
              <a:rPr lang="zh-CN" altLang="en-US" sz="2800" b="1" dirty="0">
                <a:solidFill>
                  <a:srgbClr val="333333"/>
                </a:solidFill>
                <a:latin typeface="+mn-ea"/>
                <a:ea typeface="+mn-ea"/>
              </a:rPr>
              <a:t>数据概念</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78502774-B04C-634F-1396-E5815996BC36}"/>
              </a:ext>
            </a:extLst>
          </p:cNvPr>
          <p:cNvSpPr txBox="1"/>
          <p:nvPr/>
        </p:nvSpPr>
        <p:spPr>
          <a:xfrm>
            <a:off x="317666" y="1707699"/>
            <a:ext cx="8508670" cy="4454040"/>
          </a:xfrm>
          <a:prstGeom prst="rect">
            <a:avLst/>
          </a:prstGeom>
          <a:noFill/>
        </p:spPr>
        <p:txBody>
          <a:bodyPr wrap="square">
            <a:spAutoFit/>
          </a:bodyPr>
          <a:lstStyle/>
          <a:p>
            <a:pPr algn="l">
              <a:lnSpc>
                <a:spcPct val="150000"/>
              </a:lnSpc>
            </a:pPr>
            <a:r>
              <a:rPr lang="zh-CN" altLang="en-US" sz="2300" b="0" i="0" dirty="0">
                <a:solidFill>
                  <a:srgbClr val="121212"/>
                </a:solidFill>
                <a:effectLst/>
                <a:latin typeface="+mn-ea"/>
                <a:ea typeface="+mn-ea"/>
              </a:rPr>
              <a:t>矢量数据三要素：</a:t>
            </a:r>
            <a:r>
              <a:rPr lang="zh-CN" altLang="en-US" sz="2300" b="1" i="0" dirty="0">
                <a:solidFill>
                  <a:srgbClr val="121212"/>
                </a:solidFill>
                <a:effectLst/>
                <a:latin typeface="+mn-ea"/>
                <a:ea typeface="+mn-ea"/>
              </a:rPr>
              <a:t>点，线，面</a:t>
            </a:r>
            <a:r>
              <a:rPr lang="zh-CN" altLang="en-US" sz="2300" b="0" i="0" dirty="0">
                <a:solidFill>
                  <a:srgbClr val="121212"/>
                </a:solidFill>
                <a:effectLst/>
                <a:latin typeface="+mn-ea"/>
                <a:ea typeface="+mn-ea"/>
              </a:rPr>
              <a:t>。</a:t>
            </a:r>
          </a:p>
          <a:p>
            <a:pPr algn="l">
              <a:lnSpc>
                <a:spcPct val="150000"/>
              </a:lnSpc>
            </a:pPr>
            <a:r>
              <a:rPr lang="zh-CN" altLang="en-US" sz="2300" b="0" i="0" dirty="0">
                <a:solidFill>
                  <a:srgbClr val="121212"/>
                </a:solidFill>
                <a:effectLst/>
                <a:latin typeface="+mn-ea"/>
                <a:ea typeface="+mn-ea"/>
              </a:rPr>
              <a:t>矢量数据的主要内容：</a:t>
            </a:r>
            <a:r>
              <a:rPr lang="zh-CN" altLang="en-US" sz="2300" b="1" i="0" dirty="0">
                <a:solidFill>
                  <a:srgbClr val="121212"/>
                </a:solidFill>
                <a:effectLst/>
                <a:latin typeface="+mn-ea"/>
                <a:ea typeface="+mn-ea"/>
              </a:rPr>
              <a:t>几何对象</a:t>
            </a:r>
            <a:r>
              <a:rPr lang="en-US" altLang="zh-CN" sz="2300" b="1" i="0" dirty="0">
                <a:solidFill>
                  <a:srgbClr val="121212"/>
                </a:solidFill>
                <a:effectLst/>
                <a:latin typeface="+mn-ea"/>
                <a:ea typeface="+mn-ea"/>
              </a:rPr>
              <a:t>(</a:t>
            </a:r>
            <a:r>
              <a:rPr lang="en-US" sz="2300" b="1" i="0" dirty="0">
                <a:solidFill>
                  <a:srgbClr val="121212"/>
                </a:solidFill>
                <a:effectLst/>
                <a:latin typeface="+mn-ea"/>
                <a:ea typeface="+mn-ea"/>
              </a:rPr>
              <a:t>Geometry)+</a:t>
            </a:r>
            <a:r>
              <a:rPr lang="zh-CN" altLang="en-US" sz="2300" b="1" i="0" dirty="0">
                <a:solidFill>
                  <a:srgbClr val="121212"/>
                </a:solidFill>
                <a:effectLst/>
                <a:latin typeface="+mn-ea"/>
                <a:ea typeface="+mn-ea"/>
              </a:rPr>
              <a:t>属性</a:t>
            </a:r>
            <a:r>
              <a:rPr lang="en-US" altLang="zh-CN" sz="2300" b="1" i="0" dirty="0">
                <a:solidFill>
                  <a:srgbClr val="121212"/>
                </a:solidFill>
                <a:effectLst/>
                <a:latin typeface="+mn-ea"/>
                <a:ea typeface="+mn-ea"/>
              </a:rPr>
              <a:t>(</a:t>
            </a:r>
            <a:r>
              <a:rPr lang="en-US" sz="2300" b="1" i="0" dirty="0">
                <a:solidFill>
                  <a:srgbClr val="121212"/>
                </a:solidFill>
                <a:effectLst/>
                <a:latin typeface="+mn-ea"/>
                <a:ea typeface="+mn-ea"/>
              </a:rPr>
              <a:t>attribute)</a:t>
            </a:r>
            <a:r>
              <a:rPr lang="zh-CN" altLang="en-US" sz="2300" b="0" i="0" dirty="0">
                <a:solidFill>
                  <a:srgbClr val="121212"/>
                </a:solidFill>
                <a:effectLst/>
                <a:latin typeface="+mn-ea"/>
                <a:ea typeface="+mn-ea"/>
              </a:rPr>
              <a:t>。</a:t>
            </a:r>
            <a:endParaRPr lang="en-US" sz="2300" b="0" i="0" dirty="0">
              <a:solidFill>
                <a:srgbClr val="121212"/>
              </a:solidFill>
              <a:effectLst/>
              <a:latin typeface="+mn-ea"/>
              <a:ea typeface="+mn-ea"/>
            </a:endParaRPr>
          </a:p>
          <a:p>
            <a:pPr algn="l">
              <a:lnSpc>
                <a:spcPct val="150000"/>
              </a:lnSpc>
            </a:pPr>
            <a:r>
              <a:rPr lang="zh-CN" altLang="en-US" sz="2300" b="0" i="0" dirty="0">
                <a:solidFill>
                  <a:srgbClr val="121212"/>
                </a:solidFill>
                <a:effectLst/>
                <a:latin typeface="+mn-ea"/>
                <a:ea typeface="+mn-ea"/>
              </a:rPr>
              <a:t>矢量数据的表示与比例尺相关：</a:t>
            </a:r>
            <a:r>
              <a:rPr lang="zh-CN" altLang="en-US" sz="2300" b="1" i="0" dirty="0">
                <a:solidFill>
                  <a:srgbClr val="121212"/>
                </a:solidFill>
                <a:effectLst/>
                <a:latin typeface="+mn-ea"/>
                <a:ea typeface="+mn-ea"/>
              </a:rPr>
              <a:t>比例尺越大</a:t>
            </a:r>
            <a:r>
              <a:rPr lang="zh-CN" altLang="en-US" sz="2300" b="1" dirty="0">
                <a:solidFill>
                  <a:srgbClr val="121212"/>
                </a:solidFill>
                <a:latin typeface="+mn-ea"/>
                <a:ea typeface="+mn-ea"/>
              </a:rPr>
              <a:t>，分辨率越高，内容越详细</a:t>
            </a:r>
            <a:r>
              <a:rPr lang="zh-CN" altLang="en-US" sz="2300" dirty="0">
                <a:solidFill>
                  <a:srgbClr val="121212"/>
                </a:solidFill>
                <a:latin typeface="+mn-ea"/>
                <a:ea typeface="+mn-ea"/>
              </a:rPr>
              <a:t>；</a:t>
            </a:r>
            <a:endParaRPr lang="en-US" altLang="zh-CN" sz="2300" dirty="0">
              <a:solidFill>
                <a:srgbClr val="121212"/>
              </a:solidFill>
              <a:latin typeface="+mn-ea"/>
              <a:ea typeface="+mn-ea"/>
            </a:endParaRPr>
          </a:p>
          <a:p>
            <a:pPr algn="l">
              <a:lnSpc>
                <a:spcPct val="150000"/>
              </a:lnSpc>
            </a:pPr>
            <a:r>
              <a:rPr lang="zh-CN" altLang="en-US" sz="2300" dirty="0">
                <a:solidFill>
                  <a:srgbClr val="121212"/>
                </a:solidFill>
                <a:latin typeface="+mn-ea"/>
                <a:ea typeface="+mn-ea"/>
              </a:rPr>
              <a:t>矢量数据主要用于</a:t>
            </a:r>
            <a:r>
              <a:rPr lang="zh-CN" altLang="en-US" sz="2300" b="1" dirty="0">
                <a:solidFill>
                  <a:srgbClr val="121212"/>
                </a:solidFill>
                <a:latin typeface="+mn-ea"/>
                <a:ea typeface="+mn-ea"/>
              </a:rPr>
              <a:t>空间分析和制图</a:t>
            </a:r>
            <a:r>
              <a:rPr lang="zh-CN" altLang="en-US" sz="2300" dirty="0">
                <a:solidFill>
                  <a:srgbClr val="121212"/>
                </a:solidFill>
                <a:latin typeface="+mn-ea"/>
                <a:ea typeface="+mn-ea"/>
              </a:rPr>
              <a:t>。</a:t>
            </a:r>
            <a:endParaRPr lang="en-US" altLang="zh-CN" sz="2300" dirty="0">
              <a:solidFill>
                <a:srgbClr val="121212"/>
              </a:solidFill>
              <a:latin typeface="+mn-ea"/>
              <a:ea typeface="+mn-ea"/>
            </a:endParaRPr>
          </a:p>
          <a:p>
            <a:pPr algn="l">
              <a:lnSpc>
                <a:spcPct val="150000"/>
              </a:lnSpc>
            </a:pPr>
            <a:r>
              <a:rPr lang="zh-CN" altLang="en-US" sz="2300" dirty="0">
                <a:solidFill>
                  <a:srgbClr val="121212"/>
                </a:solidFill>
                <a:latin typeface="+mn-ea"/>
                <a:ea typeface="+mn-ea"/>
              </a:rPr>
              <a:t>矢量数据常用的存储格式：</a:t>
            </a:r>
            <a:r>
              <a:rPr lang="en-US" altLang="zh-CN" sz="2300" b="1" dirty="0">
                <a:solidFill>
                  <a:srgbClr val="121212"/>
                </a:solidFill>
                <a:latin typeface="+mn-ea"/>
                <a:ea typeface="+mn-ea"/>
              </a:rPr>
              <a:t>S</a:t>
            </a:r>
            <a:r>
              <a:rPr lang="en-US" sz="2300" b="1" dirty="0">
                <a:solidFill>
                  <a:srgbClr val="121212"/>
                </a:solidFill>
                <a:latin typeface="+mn-ea"/>
                <a:ea typeface="+mn-ea"/>
              </a:rPr>
              <a:t>hapefile</a:t>
            </a:r>
            <a:r>
              <a:rPr lang="zh-CN" altLang="en-US" sz="2300" b="1" dirty="0">
                <a:solidFill>
                  <a:srgbClr val="121212"/>
                </a:solidFill>
                <a:latin typeface="+mn-ea"/>
                <a:ea typeface="+mn-ea"/>
              </a:rPr>
              <a:t>格式，</a:t>
            </a:r>
            <a:r>
              <a:rPr lang="en-US" altLang="zh-CN" sz="2300" b="1" dirty="0" err="1">
                <a:solidFill>
                  <a:srgbClr val="121212"/>
                </a:solidFill>
                <a:latin typeface="+mn-ea"/>
                <a:ea typeface="+mn-ea"/>
              </a:rPr>
              <a:t>GeoPackage</a:t>
            </a:r>
            <a:r>
              <a:rPr lang="zh-CN" altLang="en-US" sz="2300" b="1" dirty="0">
                <a:solidFill>
                  <a:srgbClr val="121212"/>
                </a:solidFill>
                <a:latin typeface="+mn-ea"/>
                <a:ea typeface="+mn-ea"/>
              </a:rPr>
              <a:t>格式、</a:t>
            </a:r>
            <a:r>
              <a:rPr lang="en-US" altLang="zh-CN" sz="2300" b="1" dirty="0">
                <a:solidFill>
                  <a:srgbClr val="121212"/>
                </a:solidFill>
                <a:latin typeface="+mn-ea"/>
                <a:ea typeface="+mn-ea"/>
              </a:rPr>
              <a:t>KML</a:t>
            </a:r>
            <a:r>
              <a:rPr lang="zh-CN" altLang="en-US" sz="2300" b="1" dirty="0">
                <a:solidFill>
                  <a:srgbClr val="121212"/>
                </a:solidFill>
                <a:latin typeface="+mn-ea"/>
                <a:ea typeface="+mn-ea"/>
              </a:rPr>
              <a:t>格式</a:t>
            </a:r>
            <a:r>
              <a:rPr lang="zh-CN" altLang="en-US" sz="2300" dirty="0">
                <a:solidFill>
                  <a:srgbClr val="121212"/>
                </a:solidFill>
                <a:latin typeface="+mn-ea"/>
                <a:ea typeface="+mn-ea"/>
              </a:rPr>
              <a:t>等。</a:t>
            </a:r>
          </a:p>
        </p:txBody>
      </p:sp>
    </p:spTree>
    <p:extLst>
      <p:ext uri="{BB962C8B-B14F-4D97-AF65-F5344CB8AC3E}">
        <p14:creationId xmlns:p14="http://schemas.microsoft.com/office/powerpoint/2010/main" val="20972633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二、空间数据类型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445769" y="903898"/>
            <a:ext cx="8298181" cy="5422446"/>
          </a:xfrm>
          <a:prstGeom prst="rect">
            <a:avLst/>
          </a:prstGeom>
          <a:noFill/>
        </p:spPr>
        <p:txBody>
          <a:bodyPr wrap="square" rtlCol="0">
            <a:spAutoFit/>
          </a:bodyPr>
          <a:lstStyle/>
          <a:p>
            <a:pPr algn="just">
              <a:lnSpc>
                <a:spcPct val="200000"/>
              </a:lnSpc>
            </a:pPr>
            <a:r>
              <a:rPr lang="zh-CN" altLang="en-US" sz="2800" b="1" dirty="0">
                <a:solidFill>
                  <a:schemeClr val="bg2"/>
                </a:solidFill>
                <a:latin typeface="+mn-ea"/>
                <a:ea typeface="+mn-ea"/>
              </a:rPr>
              <a:t>矢量数据特点</a:t>
            </a:r>
            <a:endParaRPr lang="en-US" altLang="zh-CN" sz="2800" b="1" dirty="0">
              <a:solidFill>
                <a:schemeClr val="bg2"/>
              </a:solidFill>
              <a:latin typeface="+mn-ea"/>
              <a:ea typeface="+mn-ea"/>
            </a:endParaRPr>
          </a:p>
          <a:p>
            <a:pPr algn="l">
              <a:lnSpc>
                <a:spcPct val="200000"/>
              </a:lnSpc>
            </a:pPr>
            <a:r>
              <a:rPr lang="en-US" altLang="zh-CN" sz="2200" b="1" dirty="0">
                <a:solidFill>
                  <a:srgbClr val="121212"/>
                </a:solidFill>
                <a:latin typeface="+mn-ea"/>
                <a:ea typeface="+mn-ea"/>
              </a:rPr>
              <a:t>1.</a:t>
            </a:r>
            <a:r>
              <a:rPr lang="zh-CN" altLang="en-US" sz="2200" b="1" dirty="0">
                <a:solidFill>
                  <a:srgbClr val="121212"/>
                </a:solidFill>
                <a:latin typeface="+mn-ea"/>
                <a:ea typeface="+mn-ea"/>
              </a:rPr>
              <a:t> 精确性：</a:t>
            </a:r>
            <a:r>
              <a:rPr lang="zh-CN" altLang="en-US" sz="2200" dirty="0">
                <a:solidFill>
                  <a:srgbClr val="121212"/>
                </a:solidFill>
                <a:latin typeface="+mn-ea"/>
                <a:ea typeface="+mn-ea"/>
              </a:rPr>
              <a:t>矢量数据能够准确表示地理要素的几何形状和位置，适用于需要高精度的应用领域，如土地规划、官网设计；</a:t>
            </a:r>
            <a:endParaRPr lang="en-US" altLang="zh-CN" sz="2200" dirty="0">
              <a:solidFill>
                <a:srgbClr val="121212"/>
              </a:solidFill>
              <a:latin typeface="+mn-ea"/>
              <a:ea typeface="+mn-ea"/>
            </a:endParaRPr>
          </a:p>
          <a:p>
            <a:pPr algn="l">
              <a:lnSpc>
                <a:spcPct val="200000"/>
              </a:lnSpc>
            </a:pPr>
            <a:r>
              <a:rPr lang="en-US" altLang="zh-CN" sz="2200" b="1" dirty="0">
                <a:solidFill>
                  <a:srgbClr val="121212"/>
                </a:solidFill>
                <a:latin typeface="+mn-ea"/>
                <a:ea typeface="+mn-ea"/>
              </a:rPr>
              <a:t>2.</a:t>
            </a:r>
            <a:r>
              <a:rPr lang="zh-CN" altLang="en-US" sz="2200" b="1" dirty="0">
                <a:solidFill>
                  <a:srgbClr val="121212"/>
                </a:solidFill>
                <a:latin typeface="+mn-ea"/>
                <a:ea typeface="+mn-ea"/>
              </a:rPr>
              <a:t> 拓扑关系：</a:t>
            </a:r>
            <a:r>
              <a:rPr lang="zh-CN" altLang="en-US" sz="2200" dirty="0">
                <a:solidFill>
                  <a:srgbClr val="121212"/>
                </a:solidFill>
                <a:latin typeface="+mn-ea"/>
                <a:ea typeface="+mn-ea"/>
              </a:rPr>
              <a:t>矢量数据能够表达地理要素之间的拓扑关系，如相邻、相交等，有助于进行空间分析和网络分析；</a:t>
            </a:r>
            <a:endParaRPr lang="en-US" altLang="zh-CN" sz="2200" dirty="0">
              <a:solidFill>
                <a:srgbClr val="121212"/>
              </a:solidFill>
              <a:latin typeface="+mn-ea"/>
              <a:ea typeface="+mn-ea"/>
            </a:endParaRPr>
          </a:p>
          <a:p>
            <a:pPr algn="l">
              <a:lnSpc>
                <a:spcPct val="200000"/>
              </a:lnSpc>
            </a:pPr>
            <a:r>
              <a:rPr lang="en-US" altLang="zh-CN" sz="2200" b="1" dirty="0">
                <a:solidFill>
                  <a:srgbClr val="121212"/>
                </a:solidFill>
                <a:latin typeface="+mn-ea"/>
                <a:ea typeface="+mn-ea"/>
              </a:rPr>
              <a:t>3.</a:t>
            </a:r>
            <a:r>
              <a:rPr lang="zh-CN" altLang="en-US" sz="2200" b="1" dirty="0">
                <a:solidFill>
                  <a:srgbClr val="121212"/>
                </a:solidFill>
                <a:latin typeface="+mn-ea"/>
                <a:ea typeface="+mn-ea"/>
              </a:rPr>
              <a:t> 小数据量：</a:t>
            </a:r>
            <a:r>
              <a:rPr lang="zh-CN" altLang="en-US" sz="2200" dirty="0">
                <a:solidFill>
                  <a:srgbClr val="121212"/>
                </a:solidFill>
                <a:latin typeface="+mn-ea"/>
                <a:ea typeface="+mn-ea"/>
              </a:rPr>
              <a:t>相对于栅格数据，矢量数据通常具有较小的数据量，适用于存储大范围的地理信息。</a:t>
            </a:r>
            <a:endParaRPr lang="en-US" altLang="zh-CN" sz="2200" dirty="0">
              <a:solidFill>
                <a:srgbClr val="121212"/>
              </a:solidFill>
              <a:latin typeface="+mn-ea"/>
              <a:ea typeface="+mn-ea"/>
            </a:endParaRPr>
          </a:p>
        </p:txBody>
      </p:sp>
    </p:spTree>
    <p:extLst>
      <p:ext uri="{BB962C8B-B14F-4D97-AF65-F5344CB8AC3E}">
        <p14:creationId xmlns:p14="http://schemas.microsoft.com/office/powerpoint/2010/main" val="31637659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sz="3600" b="1" dirty="0">
                <a:latin typeface="微软雅黑" pitchFamily="34" charset="-122"/>
                <a:ea typeface="微软雅黑" pitchFamily="34" charset="-122"/>
              </a:rPr>
              <a:t>二、开源</a:t>
            </a:r>
            <a:r>
              <a:rPr lang="zh-CN" altLang="en-US" dirty="0">
                <a:latin typeface="微软雅黑" pitchFamily="34" charset="-122"/>
                <a:ea typeface="微软雅黑" pitchFamily="34" charset="-122"/>
              </a:rPr>
              <a:t>桌面</a:t>
            </a:r>
            <a:r>
              <a:rPr lang="zh-CN" altLang="en-US" sz="3600" b="1" dirty="0">
                <a:latin typeface="微软雅黑" pitchFamily="34" charset="-122"/>
                <a:ea typeface="微软雅黑" pitchFamily="34" charset="-122"/>
              </a:rPr>
              <a:t>软件</a:t>
            </a:r>
            <a:r>
              <a:rPr lang="en-US" altLang="zh-CN" sz="3600" b="1" dirty="0">
                <a:latin typeface="微软雅黑" pitchFamily="34" charset="-122"/>
                <a:ea typeface="微软雅黑" pitchFamily="34" charset="-122"/>
              </a:rPr>
              <a:t>QGIS</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矢量数据</a:t>
            </a:r>
            <a:r>
              <a:rPr lang="zh-CN" altLang="en-US" sz="2800" b="1">
                <a:solidFill>
                  <a:srgbClr val="333333"/>
                </a:solidFill>
                <a:latin typeface="+mn-ea"/>
                <a:ea typeface="+mn-ea"/>
              </a:rPr>
              <a:t>信息查看</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D9BBA39C-AB76-6753-5B9C-0A4D018B0DED}"/>
              </a:ext>
            </a:extLst>
          </p:cNvPr>
          <p:cNvSpPr txBox="1"/>
          <p:nvPr/>
        </p:nvSpPr>
        <p:spPr>
          <a:xfrm>
            <a:off x="497940" y="1584993"/>
            <a:ext cx="8148119" cy="1043684"/>
          </a:xfrm>
          <a:prstGeom prst="rect">
            <a:avLst/>
          </a:prstGeom>
          <a:noFill/>
        </p:spPr>
        <p:txBody>
          <a:bodyPr wrap="square" rtlCol="0">
            <a:spAutoFit/>
          </a:bodyPr>
          <a:lstStyle/>
          <a:p>
            <a:pPr algn="just">
              <a:lnSpc>
                <a:spcPct val="150000"/>
              </a:lnSpc>
            </a:pPr>
            <a:r>
              <a:rPr lang="en-CN" sz="2200" dirty="0">
                <a:solidFill>
                  <a:schemeClr val="bg2"/>
                </a:solidFill>
                <a:latin typeface="+mn-ea"/>
                <a:ea typeface="+mn-ea"/>
              </a:rPr>
              <a:t>导入数据可通过菜单栏Project-Open选项选择数据进行导入</a:t>
            </a:r>
            <a:r>
              <a:rPr lang="zh-CN" altLang="en-US" sz="2200" dirty="0">
                <a:solidFill>
                  <a:schemeClr val="bg2"/>
                </a:solidFill>
                <a:latin typeface="+mn-ea"/>
                <a:ea typeface="+mn-ea"/>
              </a:rPr>
              <a:t>。也可以直接将数据拖拽到视图进行快捷导入。</a:t>
            </a:r>
            <a:endParaRPr lang="en-US" altLang="zh-CN" sz="2200" dirty="0">
              <a:solidFill>
                <a:schemeClr val="bg2"/>
              </a:solidFill>
              <a:latin typeface="+mn-ea"/>
              <a:ea typeface="+mn-ea"/>
            </a:endParaRPr>
          </a:p>
        </p:txBody>
      </p:sp>
      <p:pic>
        <p:nvPicPr>
          <p:cNvPr id="9" name="Picture 8">
            <a:extLst>
              <a:ext uri="{FF2B5EF4-FFF2-40B4-BE49-F238E27FC236}">
                <a16:creationId xmlns:a16="http://schemas.microsoft.com/office/drawing/2014/main" id="{FE209FEB-2ED6-4F2D-C7A0-419E452FF948}"/>
              </a:ext>
            </a:extLst>
          </p:cNvPr>
          <p:cNvPicPr>
            <a:picLocks noChangeAspect="1"/>
          </p:cNvPicPr>
          <p:nvPr/>
        </p:nvPicPr>
        <p:blipFill>
          <a:blip r:embed="rId3"/>
          <a:stretch>
            <a:fillRect/>
          </a:stretch>
        </p:blipFill>
        <p:spPr>
          <a:xfrm>
            <a:off x="3039590" y="2704433"/>
            <a:ext cx="5973781" cy="3818953"/>
          </a:xfrm>
          <a:prstGeom prst="rect">
            <a:avLst/>
          </a:prstGeom>
        </p:spPr>
      </p:pic>
      <p:pic>
        <p:nvPicPr>
          <p:cNvPr id="11" name="Picture 10">
            <a:extLst>
              <a:ext uri="{FF2B5EF4-FFF2-40B4-BE49-F238E27FC236}">
                <a16:creationId xmlns:a16="http://schemas.microsoft.com/office/drawing/2014/main" id="{67CCF7CA-AFEB-6FAA-CDB8-C65B8BCF32AB}"/>
              </a:ext>
            </a:extLst>
          </p:cNvPr>
          <p:cNvPicPr>
            <a:picLocks noChangeAspect="1"/>
          </p:cNvPicPr>
          <p:nvPr/>
        </p:nvPicPr>
        <p:blipFill>
          <a:blip r:embed="rId4"/>
          <a:stretch>
            <a:fillRect/>
          </a:stretch>
        </p:blipFill>
        <p:spPr>
          <a:xfrm>
            <a:off x="792339" y="2704433"/>
            <a:ext cx="2172286" cy="3818953"/>
          </a:xfrm>
          <a:prstGeom prst="rect">
            <a:avLst/>
          </a:prstGeom>
        </p:spPr>
      </p:pic>
      <p:sp>
        <p:nvSpPr>
          <p:cNvPr id="15" name="TextBox 14">
            <a:extLst>
              <a:ext uri="{FF2B5EF4-FFF2-40B4-BE49-F238E27FC236}">
                <a16:creationId xmlns:a16="http://schemas.microsoft.com/office/drawing/2014/main" id="{8227DFE0-49E3-5C70-E923-B9243C7D83A8}"/>
              </a:ext>
            </a:extLst>
          </p:cNvPr>
          <p:cNvSpPr txBox="1"/>
          <p:nvPr/>
        </p:nvSpPr>
        <p:spPr>
          <a:xfrm>
            <a:off x="0" y="4980619"/>
            <a:ext cx="1878482" cy="584775"/>
          </a:xfrm>
          <a:prstGeom prst="rect">
            <a:avLst/>
          </a:prstGeom>
          <a:noFill/>
        </p:spPr>
        <p:txBody>
          <a:bodyPr wrap="square" rtlCol="0">
            <a:spAutoFit/>
          </a:bodyPr>
          <a:lstStyle/>
          <a:p>
            <a:r>
              <a:rPr lang="en-CN" sz="1600" dirty="0">
                <a:solidFill>
                  <a:schemeClr val="accent3"/>
                </a:solidFill>
                <a:latin typeface="+mn-ea"/>
                <a:ea typeface="+mn-ea"/>
              </a:rPr>
              <a:t>右键单击适量图层</a:t>
            </a:r>
            <a:r>
              <a:rPr lang="zh-CN" altLang="en-US" sz="1600" dirty="0">
                <a:solidFill>
                  <a:schemeClr val="accent3"/>
                </a:solidFill>
                <a:latin typeface="+mn-ea"/>
                <a:ea typeface="+mn-ea"/>
              </a:rPr>
              <a:t>，选择</a:t>
            </a:r>
            <a:r>
              <a:rPr lang="en-US" altLang="zh-CN" sz="1600" dirty="0">
                <a:solidFill>
                  <a:schemeClr val="accent3"/>
                </a:solidFill>
                <a:latin typeface="+mn-ea"/>
                <a:ea typeface="+mn-ea"/>
              </a:rPr>
              <a:t>properties</a:t>
            </a:r>
            <a:endParaRPr lang="en-CN" sz="1600" dirty="0">
              <a:solidFill>
                <a:schemeClr val="accent3"/>
              </a:solidFill>
              <a:latin typeface="+mn-ea"/>
              <a:ea typeface="+mn-ea"/>
            </a:endParaRPr>
          </a:p>
        </p:txBody>
      </p:sp>
    </p:spTree>
    <p:extLst>
      <p:ext uri="{BB962C8B-B14F-4D97-AF65-F5344CB8AC3E}">
        <p14:creationId xmlns:p14="http://schemas.microsoft.com/office/powerpoint/2010/main" val="45083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二、遥感栅格数据</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811225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TotalTime>
  <Words>725</Words>
  <Application>Microsoft Macintosh PowerPoint</Application>
  <PresentationFormat>On-screen Show (4:3)</PresentationFormat>
  <Paragraphs>69</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微软雅黑</vt:lpstr>
      <vt:lpstr>黑体</vt:lpstr>
      <vt:lpstr>Arial</vt:lpstr>
      <vt:lpstr>Calibri</vt:lpstr>
      <vt:lpstr>Times New Roman</vt:lpstr>
      <vt:lpstr>Wingdings</vt:lpstr>
      <vt:lpstr>2_Global</vt:lpstr>
      <vt:lpstr>1_Copyright (c) 2007-2010 NordriDesign™ _light</vt:lpstr>
      <vt:lpstr>PowerPoint Presentation</vt:lpstr>
      <vt:lpstr>PowerPoint Presentation</vt:lpstr>
      <vt:lpstr>PowerPoint Presentation</vt:lpstr>
      <vt:lpstr>一、矢量数据简介</vt:lpstr>
      <vt:lpstr>二、空间数据类型 </vt:lpstr>
      <vt:lpstr>二、空间数据类型 </vt:lpstr>
      <vt:lpstr>二、空间数据类型</vt:lpstr>
      <vt:lpstr>二、开源桌面软件QGIS</vt:lpstr>
      <vt:lpstr>PowerPoint Presentation</vt:lpstr>
      <vt:lpstr>二、空间数据类型</vt:lpstr>
      <vt:lpstr>一、栅格数据读写</vt:lpstr>
      <vt:lpstr>二、空间数据类型</vt:lpstr>
      <vt:lpstr>二、空间数据类型</vt:lpstr>
      <vt:lpstr>二、空间数据类型</vt:lpstr>
      <vt:lpstr>二、空间数据类型</vt:lpstr>
      <vt:lpstr>二、开源桌面GIS软件软件简介</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cp:revision>
  <dcterms:created xsi:type="dcterms:W3CDTF">2004-07-09T11:40:27Z</dcterms:created>
  <dcterms:modified xsi:type="dcterms:W3CDTF">2024-05-01T02:12:02Z</dcterms:modified>
</cp:coreProperties>
</file>